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58" r:id="rId4"/>
    <p:sldId id="262" r:id="rId5"/>
    <p:sldId id="259" r:id="rId6"/>
    <p:sldId id="260" r:id="rId7"/>
    <p:sldId id="263" r:id="rId8"/>
    <p:sldId id="264" r:id="rId9"/>
    <p:sldId id="29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9" r:id="rId20"/>
    <p:sldId id="278" r:id="rId21"/>
    <p:sldId id="274" r:id="rId22"/>
    <p:sldId id="275" r:id="rId23"/>
    <p:sldId id="276" r:id="rId24"/>
    <p:sldId id="277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84" r:id="rId38"/>
    <p:sldId id="295" r:id="rId39"/>
    <p:sldId id="293" r:id="rId40"/>
    <p:sldId id="296" r:id="rId41"/>
    <p:sldId id="297" r:id="rId42"/>
    <p:sldId id="29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724"/>
    <a:srgbClr val="519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>
        <p:scale>
          <a:sx n="150" d="100"/>
          <a:sy n="150" d="100"/>
        </p:scale>
        <p:origin x="-368" y="-5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47" Type="http://schemas.openxmlformats.org/officeDocument/2006/relationships/presProps" Target="presProps.xml"/><Relationship Id="rId21" Type="http://schemas.openxmlformats.org/officeDocument/2006/relationships/slide" Target="slides/slide20.xml"/><Relationship Id="rId50" Type="http://schemas.openxmlformats.org/officeDocument/2006/relationships/tableStyles" Target="tableStyles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9" Type="http://schemas.openxmlformats.org/officeDocument/2006/relationships/slide" Target="slides/slide2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11" Type="http://schemas.openxmlformats.org/officeDocument/2006/relationships/slide" Target="slides/slide10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31" Type="http://schemas.openxmlformats.org/officeDocument/2006/relationships/slide" Target="slides/slide3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52" Type="http://schemas.openxmlformats.org/officeDocument/2006/relationships/customXml" Target="../customXml/item2.xml"/><Relationship Id="rId48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slide" Target="slides/slide29.xml"/><Relationship Id="rId9" Type="http://schemas.openxmlformats.org/officeDocument/2006/relationships/slide" Target="slides/slide8.xml"/><Relationship Id="rId35" Type="http://schemas.openxmlformats.org/officeDocument/2006/relationships/slide" Target="slides/slide34.xml"/><Relationship Id="rId14" Type="http://schemas.openxmlformats.org/officeDocument/2006/relationships/slide" Target="slides/slide13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46" Type="http://schemas.openxmlformats.org/officeDocument/2006/relationships/printerSettings" Target="printerSettings/printerSettings1.bin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49" Type="http://schemas.openxmlformats.org/officeDocument/2006/relationships/theme" Target="theme/theme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5" Type="http://schemas.openxmlformats.org/officeDocument/2006/relationships/slide" Target="slides/slide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6ACA10-8D99-48CE-A3DB-A41F12A9ABAB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E500D51-DDA9-493D-BF26-8C8B6BE7DD89}">
      <dgm:prSet phldrT="[Text]"/>
      <dgm:spPr/>
      <dgm:t>
        <a:bodyPr/>
        <a:lstStyle/>
        <a:p>
          <a:r>
            <a:rPr lang="en-US" dirty="0"/>
            <a:t>4th Brigade: Harbord USA</a:t>
          </a:r>
        </a:p>
      </dgm:t>
    </dgm:pt>
    <dgm:pt modelId="{DBB7F6D5-0287-4DF9-8E30-1B9E1DAC3D79}" type="parTrans" cxnId="{CB6DB38B-78CD-4CA5-8BFF-69C461880297}">
      <dgm:prSet/>
      <dgm:spPr/>
      <dgm:t>
        <a:bodyPr/>
        <a:lstStyle/>
        <a:p>
          <a:endParaRPr lang="en-US"/>
        </a:p>
      </dgm:t>
    </dgm:pt>
    <dgm:pt modelId="{BD5DE699-EBFE-49FB-9CEF-C18FDC5E091F}" type="sibTrans" cxnId="{CB6DB38B-78CD-4CA5-8BFF-69C461880297}">
      <dgm:prSet/>
      <dgm:spPr/>
      <dgm:t>
        <a:bodyPr/>
        <a:lstStyle/>
        <a:p>
          <a:endParaRPr lang="en-US"/>
        </a:p>
      </dgm:t>
    </dgm:pt>
    <dgm:pt modelId="{82B8C9CC-EAFE-44E2-A099-1A8F37E7BBFA}" type="asst">
      <dgm:prSet phldrT="[Text]"/>
      <dgm:spPr/>
      <dgm:t>
        <a:bodyPr/>
        <a:lstStyle/>
        <a:p>
          <a:r>
            <a:rPr lang="en-US"/>
            <a:t>Brigade Staff</a:t>
          </a:r>
        </a:p>
      </dgm:t>
    </dgm:pt>
    <dgm:pt modelId="{C28BD8BB-B58E-4E6F-B50C-763F62CE55F7}" type="parTrans" cxnId="{F994B77F-40B1-442C-A31C-C08579D46600}">
      <dgm:prSet/>
      <dgm:spPr/>
      <dgm:t>
        <a:bodyPr/>
        <a:lstStyle/>
        <a:p>
          <a:endParaRPr lang="en-US"/>
        </a:p>
      </dgm:t>
    </dgm:pt>
    <dgm:pt modelId="{57C62532-8652-4006-B1D9-E4DCCE90E669}" type="sibTrans" cxnId="{F994B77F-40B1-442C-A31C-C08579D46600}">
      <dgm:prSet/>
      <dgm:spPr/>
      <dgm:t>
        <a:bodyPr/>
        <a:lstStyle/>
        <a:p>
          <a:endParaRPr lang="en-US"/>
        </a:p>
      </dgm:t>
    </dgm:pt>
    <dgm:pt modelId="{4C6C3750-2DAF-4970-A04D-BF4BADA940E8}">
      <dgm:prSet phldrT="[Text]"/>
      <dgm:spPr/>
      <dgm:t>
        <a:bodyPr/>
        <a:lstStyle/>
        <a:p>
          <a:r>
            <a:rPr lang="en-US"/>
            <a:t>5th Regiment: Neville</a:t>
          </a:r>
        </a:p>
      </dgm:t>
    </dgm:pt>
    <dgm:pt modelId="{FD6AD61D-817C-4AED-865E-68EC6205CF2C}" type="parTrans" cxnId="{5A38985A-2319-437C-94B6-FAA23140C38A}">
      <dgm:prSet/>
      <dgm:spPr/>
      <dgm:t>
        <a:bodyPr/>
        <a:lstStyle/>
        <a:p>
          <a:endParaRPr lang="en-US"/>
        </a:p>
      </dgm:t>
    </dgm:pt>
    <dgm:pt modelId="{1EB71D91-1BCA-4CBC-8B0F-DEB2E57D4D65}" type="sibTrans" cxnId="{5A38985A-2319-437C-94B6-FAA23140C38A}">
      <dgm:prSet/>
      <dgm:spPr/>
      <dgm:t>
        <a:bodyPr/>
        <a:lstStyle/>
        <a:p>
          <a:endParaRPr lang="en-US"/>
        </a:p>
      </dgm:t>
    </dgm:pt>
    <dgm:pt modelId="{DA7F5790-2437-4030-B9D3-159CC8F6252B}">
      <dgm:prSet phldrT="[Text]"/>
      <dgm:spPr/>
      <dgm:t>
        <a:bodyPr/>
        <a:lstStyle/>
        <a:p>
          <a:r>
            <a:rPr lang="en-US" dirty="0"/>
            <a:t>6th Machine Gun Battalion</a:t>
          </a:r>
          <a:r>
            <a:rPr lang="en-US" dirty="0" smtClean="0"/>
            <a:t>: Cole</a:t>
          </a:r>
          <a:r>
            <a:rPr lang="en-US" dirty="0"/>
            <a:t>, Major, </a:t>
          </a:r>
          <a:r>
            <a:rPr lang="en-US" dirty="0" err="1"/>
            <a:t>Osterhout</a:t>
          </a:r>
          <a:r>
            <a:rPr lang="en-US" dirty="0"/>
            <a:t>, Waller</a:t>
          </a:r>
        </a:p>
      </dgm:t>
    </dgm:pt>
    <dgm:pt modelId="{C2D37425-9E68-40D6-8D05-4D0518F4078E}" type="parTrans" cxnId="{2F3DEFA9-435F-4BE7-809D-5CE9712D861B}">
      <dgm:prSet/>
      <dgm:spPr/>
      <dgm:t>
        <a:bodyPr/>
        <a:lstStyle/>
        <a:p>
          <a:endParaRPr lang="en-US"/>
        </a:p>
      </dgm:t>
    </dgm:pt>
    <dgm:pt modelId="{CA69EB47-94BD-4FFC-A74B-8A5DDA57A486}" type="sibTrans" cxnId="{2F3DEFA9-435F-4BE7-809D-5CE9712D861B}">
      <dgm:prSet/>
      <dgm:spPr/>
      <dgm:t>
        <a:bodyPr/>
        <a:lstStyle/>
        <a:p>
          <a:endParaRPr lang="en-US"/>
        </a:p>
      </dgm:t>
    </dgm:pt>
    <dgm:pt modelId="{9B56663E-B632-4BB0-81EF-F25110C58975}">
      <dgm:prSet phldrT="[Text]"/>
      <dgm:spPr/>
      <dgm:t>
        <a:bodyPr/>
        <a:lstStyle/>
        <a:p>
          <a:r>
            <a:rPr lang="en-US"/>
            <a:t>6th Regiment: Catlin, Lee</a:t>
          </a:r>
        </a:p>
      </dgm:t>
    </dgm:pt>
    <dgm:pt modelId="{64FAFCAA-B7E9-4EEF-BCF3-9C8ADECA6198}" type="parTrans" cxnId="{AF6C870C-7A9D-404E-A9E4-7FAC23DE7F34}">
      <dgm:prSet/>
      <dgm:spPr/>
      <dgm:t>
        <a:bodyPr/>
        <a:lstStyle/>
        <a:p>
          <a:endParaRPr lang="en-US"/>
        </a:p>
      </dgm:t>
    </dgm:pt>
    <dgm:pt modelId="{08E1D6C9-80A8-417C-B36F-E9A5527694DC}" type="sibTrans" cxnId="{AF6C870C-7A9D-404E-A9E4-7FAC23DE7F34}">
      <dgm:prSet/>
      <dgm:spPr/>
      <dgm:t>
        <a:bodyPr/>
        <a:lstStyle/>
        <a:p>
          <a:endParaRPr lang="en-US"/>
        </a:p>
      </dgm:t>
    </dgm:pt>
    <dgm:pt modelId="{BD865247-B63D-4189-A2DF-9D4B58E9085C}">
      <dgm:prSet phldrT="[Text]"/>
      <dgm:spPr/>
      <dgm:t>
        <a:bodyPr/>
        <a:lstStyle/>
        <a:p>
          <a:r>
            <a:rPr lang="en-US"/>
            <a:t>1st Battalion: Turrill</a:t>
          </a:r>
        </a:p>
      </dgm:t>
    </dgm:pt>
    <dgm:pt modelId="{2488E4A3-EE4C-4176-922E-321D7D7442DF}" type="parTrans" cxnId="{69311918-774A-4371-BE51-12427A067437}">
      <dgm:prSet/>
      <dgm:spPr/>
      <dgm:t>
        <a:bodyPr/>
        <a:lstStyle/>
        <a:p>
          <a:endParaRPr lang="en-US"/>
        </a:p>
      </dgm:t>
    </dgm:pt>
    <dgm:pt modelId="{266B5BEE-4165-4EF3-827D-8D32672327C5}" type="sibTrans" cxnId="{69311918-774A-4371-BE51-12427A067437}">
      <dgm:prSet/>
      <dgm:spPr/>
      <dgm:t>
        <a:bodyPr/>
        <a:lstStyle/>
        <a:p>
          <a:endParaRPr lang="en-US"/>
        </a:p>
      </dgm:t>
    </dgm:pt>
    <dgm:pt modelId="{7597811B-5325-4D35-87D6-ED5FECDB5750}">
      <dgm:prSet phldrT="[Text]"/>
      <dgm:spPr/>
      <dgm:t>
        <a:bodyPr/>
        <a:lstStyle/>
        <a:p>
          <a:r>
            <a:rPr lang="en-US" dirty="0"/>
            <a:t>2d Battalion: Wise, Keyser</a:t>
          </a:r>
        </a:p>
      </dgm:t>
    </dgm:pt>
    <dgm:pt modelId="{1E826B19-1BE6-40CD-ACE8-F0FEC04C29F2}" type="parTrans" cxnId="{A1D98AC4-43B7-4250-BFC2-9D2A3A2B002A}">
      <dgm:prSet/>
      <dgm:spPr/>
      <dgm:t>
        <a:bodyPr/>
        <a:lstStyle/>
        <a:p>
          <a:endParaRPr lang="en-US"/>
        </a:p>
      </dgm:t>
    </dgm:pt>
    <dgm:pt modelId="{D8345B3B-6A89-4E84-A5B7-153B904E93D2}" type="sibTrans" cxnId="{A1D98AC4-43B7-4250-BFC2-9D2A3A2B002A}">
      <dgm:prSet/>
      <dgm:spPr/>
      <dgm:t>
        <a:bodyPr/>
        <a:lstStyle/>
        <a:p>
          <a:endParaRPr lang="en-US"/>
        </a:p>
      </dgm:t>
    </dgm:pt>
    <dgm:pt modelId="{BC1114FB-F2EE-42AF-9C6E-11EF1F7CF646}">
      <dgm:prSet phldrT="[Text]"/>
      <dgm:spPr/>
      <dgm:t>
        <a:bodyPr/>
        <a:lstStyle/>
        <a:p>
          <a:r>
            <a:rPr lang="en-US"/>
            <a:t>3d Battalion: Shearer</a:t>
          </a:r>
        </a:p>
      </dgm:t>
    </dgm:pt>
    <dgm:pt modelId="{D8E9FE97-6D29-4337-8B7B-4D3F6002E277}" type="parTrans" cxnId="{DFE5EDFC-7A73-43CF-A747-082E35AA1873}">
      <dgm:prSet/>
      <dgm:spPr/>
      <dgm:t>
        <a:bodyPr/>
        <a:lstStyle/>
        <a:p>
          <a:endParaRPr lang="en-US"/>
        </a:p>
      </dgm:t>
    </dgm:pt>
    <dgm:pt modelId="{ECD05196-1E5A-4B2B-9624-EC0E8B74B748}" type="sibTrans" cxnId="{DFE5EDFC-7A73-43CF-A747-082E35AA1873}">
      <dgm:prSet/>
      <dgm:spPr/>
      <dgm:t>
        <a:bodyPr/>
        <a:lstStyle/>
        <a:p>
          <a:endParaRPr lang="en-US"/>
        </a:p>
      </dgm:t>
    </dgm:pt>
    <dgm:pt modelId="{6FC3FA04-6B15-4387-88E1-71F296B37CF9}">
      <dgm:prSet phldrT="[Text]"/>
      <dgm:spPr/>
      <dgm:t>
        <a:bodyPr/>
        <a:lstStyle/>
        <a:p>
          <a:r>
            <a:rPr lang="en-US"/>
            <a:t>1st Battalion: Shearer, Hughes</a:t>
          </a:r>
        </a:p>
      </dgm:t>
    </dgm:pt>
    <dgm:pt modelId="{16F8EE9B-D482-44C6-A185-0475685E6012}" type="parTrans" cxnId="{37B35540-366F-41DD-82C8-0A55DCA3EABA}">
      <dgm:prSet/>
      <dgm:spPr/>
      <dgm:t>
        <a:bodyPr/>
        <a:lstStyle/>
        <a:p>
          <a:endParaRPr lang="en-US"/>
        </a:p>
      </dgm:t>
    </dgm:pt>
    <dgm:pt modelId="{F5538B7D-B961-44A8-8B8A-9FB8E30370D7}" type="sibTrans" cxnId="{37B35540-366F-41DD-82C8-0A55DCA3EABA}">
      <dgm:prSet/>
      <dgm:spPr/>
      <dgm:t>
        <a:bodyPr/>
        <a:lstStyle/>
        <a:p>
          <a:endParaRPr lang="en-US"/>
        </a:p>
      </dgm:t>
    </dgm:pt>
    <dgm:pt modelId="{28594A10-E56B-4F02-B6E5-16B87CA34E4A}">
      <dgm:prSet phldrT="[Text]"/>
      <dgm:spPr/>
      <dgm:t>
        <a:bodyPr/>
        <a:lstStyle/>
        <a:p>
          <a:r>
            <a:rPr lang="en-US"/>
            <a:t>2d Battalion: Holcomb</a:t>
          </a:r>
        </a:p>
      </dgm:t>
    </dgm:pt>
    <dgm:pt modelId="{096E1906-AC26-4A2F-947A-A05724F3D0E7}" type="parTrans" cxnId="{728763DC-926F-4C3E-9BDC-198292F87D0F}">
      <dgm:prSet/>
      <dgm:spPr/>
      <dgm:t>
        <a:bodyPr/>
        <a:lstStyle/>
        <a:p>
          <a:endParaRPr lang="en-US"/>
        </a:p>
      </dgm:t>
    </dgm:pt>
    <dgm:pt modelId="{45FEF4D5-02B8-48E3-B1EC-0834055DC99D}" type="sibTrans" cxnId="{728763DC-926F-4C3E-9BDC-198292F87D0F}">
      <dgm:prSet/>
      <dgm:spPr/>
      <dgm:t>
        <a:bodyPr/>
        <a:lstStyle/>
        <a:p>
          <a:endParaRPr lang="en-US"/>
        </a:p>
      </dgm:t>
    </dgm:pt>
    <dgm:pt modelId="{31926004-5615-4168-AA50-EEEFECB5904E}">
      <dgm:prSet phldrT="[Text]"/>
      <dgm:spPr/>
      <dgm:t>
        <a:bodyPr/>
        <a:lstStyle/>
        <a:p>
          <a:r>
            <a:rPr lang="en-US"/>
            <a:t>3d Battalion: Sibley</a:t>
          </a:r>
        </a:p>
      </dgm:t>
    </dgm:pt>
    <dgm:pt modelId="{B7D8E8DA-0B43-450B-B666-F4E0DB47FB6A}" type="parTrans" cxnId="{EB58F8DD-69B8-41E8-A98E-405B4F7B444A}">
      <dgm:prSet/>
      <dgm:spPr/>
      <dgm:t>
        <a:bodyPr/>
        <a:lstStyle/>
        <a:p>
          <a:endParaRPr lang="en-US"/>
        </a:p>
      </dgm:t>
    </dgm:pt>
    <dgm:pt modelId="{4692AE34-08C2-4FF9-B383-471F461A4C93}" type="sibTrans" cxnId="{EB58F8DD-69B8-41E8-A98E-405B4F7B444A}">
      <dgm:prSet/>
      <dgm:spPr/>
      <dgm:t>
        <a:bodyPr/>
        <a:lstStyle/>
        <a:p>
          <a:endParaRPr lang="en-US"/>
        </a:p>
      </dgm:t>
    </dgm:pt>
    <dgm:pt modelId="{F0FF2BAD-9B67-42D9-9FAD-B1086CDC65AB}" type="pres">
      <dgm:prSet presAssocID="{3F6ACA10-8D99-48CE-A3DB-A41F12A9ABA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D235A7C-D6CB-4DF2-984D-C1DB7AF81192}" type="pres">
      <dgm:prSet presAssocID="{5E500D51-DDA9-493D-BF26-8C8B6BE7DD89}" presName="hierRoot1" presStyleCnt="0">
        <dgm:presLayoutVars>
          <dgm:hierBranch val="init"/>
        </dgm:presLayoutVars>
      </dgm:prSet>
      <dgm:spPr/>
    </dgm:pt>
    <dgm:pt modelId="{A4F841FE-88AB-45E8-8ECD-64CC3ED62544}" type="pres">
      <dgm:prSet presAssocID="{5E500D51-DDA9-493D-BF26-8C8B6BE7DD89}" presName="rootComposite1" presStyleCnt="0"/>
      <dgm:spPr/>
    </dgm:pt>
    <dgm:pt modelId="{739A8C49-9700-4EDB-9C5C-56841DFE7FC3}" type="pres">
      <dgm:prSet presAssocID="{5E500D51-DDA9-493D-BF26-8C8B6BE7DD89}" presName="rootText1" presStyleLbl="node0" presStyleIdx="0" presStyleCnt="1" custLinFactNeighborY="-59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4F5A28-A726-422D-8B6D-07C73AEFB84C}" type="pres">
      <dgm:prSet presAssocID="{5E500D51-DDA9-493D-BF26-8C8B6BE7DD8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537F9D0-A039-4F57-A956-4770D3944213}" type="pres">
      <dgm:prSet presAssocID="{5E500D51-DDA9-493D-BF26-8C8B6BE7DD89}" presName="hierChild2" presStyleCnt="0"/>
      <dgm:spPr/>
    </dgm:pt>
    <dgm:pt modelId="{0A6E72DD-16C5-46C5-B1F3-4DAC9ABF9F68}" type="pres">
      <dgm:prSet presAssocID="{FD6AD61D-817C-4AED-865E-68EC6205CF2C}" presName="Name37" presStyleLbl="parChTrans1D2" presStyleIdx="0" presStyleCnt="4"/>
      <dgm:spPr/>
      <dgm:t>
        <a:bodyPr/>
        <a:lstStyle/>
        <a:p>
          <a:endParaRPr lang="en-US"/>
        </a:p>
      </dgm:t>
    </dgm:pt>
    <dgm:pt modelId="{338B0499-0C1D-421B-829F-EA3B98B33DCE}" type="pres">
      <dgm:prSet presAssocID="{4C6C3750-2DAF-4970-A04D-BF4BADA940E8}" presName="hierRoot2" presStyleCnt="0">
        <dgm:presLayoutVars>
          <dgm:hierBranch val="init"/>
        </dgm:presLayoutVars>
      </dgm:prSet>
      <dgm:spPr/>
    </dgm:pt>
    <dgm:pt modelId="{4EF7C492-41BA-452E-BE50-FB000BBDEFB9}" type="pres">
      <dgm:prSet presAssocID="{4C6C3750-2DAF-4970-A04D-BF4BADA940E8}" presName="rootComposite" presStyleCnt="0"/>
      <dgm:spPr/>
    </dgm:pt>
    <dgm:pt modelId="{2D2F9F75-D381-4539-9E95-E7E45FCE1A60}" type="pres">
      <dgm:prSet presAssocID="{4C6C3750-2DAF-4970-A04D-BF4BADA940E8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577D8D-3395-4158-ADC0-FF84E7C91B11}" type="pres">
      <dgm:prSet presAssocID="{4C6C3750-2DAF-4970-A04D-BF4BADA940E8}" presName="rootConnector" presStyleLbl="node2" presStyleIdx="0" presStyleCnt="3"/>
      <dgm:spPr/>
      <dgm:t>
        <a:bodyPr/>
        <a:lstStyle/>
        <a:p>
          <a:endParaRPr lang="en-US"/>
        </a:p>
      </dgm:t>
    </dgm:pt>
    <dgm:pt modelId="{F72EF3F7-4BC9-4F6D-8EA5-9319070B4DE7}" type="pres">
      <dgm:prSet presAssocID="{4C6C3750-2DAF-4970-A04D-BF4BADA940E8}" presName="hierChild4" presStyleCnt="0"/>
      <dgm:spPr/>
    </dgm:pt>
    <dgm:pt modelId="{9826DC6A-9A96-4DB1-A86C-A191955233A4}" type="pres">
      <dgm:prSet presAssocID="{2488E4A3-EE4C-4176-922E-321D7D7442DF}" presName="Name37" presStyleLbl="parChTrans1D3" presStyleIdx="0" presStyleCnt="6"/>
      <dgm:spPr/>
      <dgm:t>
        <a:bodyPr/>
        <a:lstStyle/>
        <a:p>
          <a:endParaRPr lang="en-US"/>
        </a:p>
      </dgm:t>
    </dgm:pt>
    <dgm:pt modelId="{F273B00B-4B8A-483A-9409-2D1E987AE060}" type="pres">
      <dgm:prSet presAssocID="{BD865247-B63D-4189-A2DF-9D4B58E9085C}" presName="hierRoot2" presStyleCnt="0">
        <dgm:presLayoutVars>
          <dgm:hierBranch val="init"/>
        </dgm:presLayoutVars>
      </dgm:prSet>
      <dgm:spPr/>
    </dgm:pt>
    <dgm:pt modelId="{A839815B-2637-4724-AB3A-BB963AE23989}" type="pres">
      <dgm:prSet presAssocID="{BD865247-B63D-4189-A2DF-9D4B58E9085C}" presName="rootComposite" presStyleCnt="0"/>
      <dgm:spPr/>
    </dgm:pt>
    <dgm:pt modelId="{4972C484-3054-412B-A1A7-7094150DDE4B}" type="pres">
      <dgm:prSet presAssocID="{BD865247-B63D-4189-A2DF-9D4B58E9085C}" presName="rootText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84C49F-6197-4772-870E-1C8CD3D3F228}" type="pres">
      <dgm:prSet presAssocID="{BD865247-B63D-4189-A2DF-9D4B58E9085C}" presName="rootConnector" presStyleLbl="node3" presStyleIdx="0" presStyleCnt="6"/>
      <dgm:spPr/>
      <dgm:t>
        <a:bodyPr/>
        <a:lstStyle/>
        <a:p>
          <a:endParaRPr lang="en-US"/>
        </a:p>
      </dgm:t>
    </dgm:pt>
    <dgm:pt modelId="{4DBE13E6-EB0E-445F-AC57-96E43BD7DDF5}" type="pres">
      <dgm:prSet presAssocID="{BD865247-B63D-4189-A2DF-9D4B58E9085C}" presName="hierChild4" presStyleCnt="0"/>
      <dgm:spPr/>
    </dgm:pt>
    <dgm:pt modelId="{C099D57A-274A-4252-AAB3-70E19A08F161}" type="pres">
      <dgm:prSet presAssocID="{BD865247-B63D-4189-A2DF-9D4B58E9085C}" presName="hierChild5" presStyleCnt="0"/>
      <dgm:spPr/>
    </dgm:pt>
    <dgm:pt modelId="{BA83A313-592D-46A5-8A9A-FA82F2E77B81}" type="pres">
      <dgm:prSet presAssocID="{1E826B19-1BE6-40CD-ACE8-F0FEC04C29F2}" presName="Name37" presStyleLbl="parChTrans1D3" presStyleIdx="1" presStyleCnt="6"/>
      <dgm:spPr/>
      <dgm:t>
        <a:bodyPr/>
        <a:lstStyle/>
        <a:p>
          <a:endParaRPr lang="en-US"/>
        </a:p>
      </dgm:t>
    </dgm:pt>
    <dgm:pt modelId="{0EC44D66-D9E9-40DA-B015-9C94CBAD76D5}" type="pres">
      <dgm:prSet presAssocID="{7597811B-5325-4D35-87D6-ED5FECDB5750}" presName="hierRoot2" presStyleCnt="0">
        <dgm:presLayoutVars>
          <dgm:hierBranch val="init"/>
        </dgm:presLayoutVars>
      </dgm:prSet>
      <dgm:spPr/>
    </dgm:pt>
    <dgm:pt modelId="{2B44FB4D-4021-40C9-BA10-48169469FCEC}" type="pres">
      <dgm:prSet presAssocID="{7597811B-5325-4D35-87D6-ED5FECDB5750}" presName="rootComposite" presStyleCnt="0"/>
      <dgm:spPr/>
    </dgm:pt>
    <dgm:pt modelId="{946AA8C4-5974-41A4-9ACD-B022BCD958BD}" type="pres">
      <dgm:prSet presAssocID="{7597811B-5325-4D35-87D6-ED5FECDB5750}" presName="rootText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3EC822-0971-4967-B768-89B40C2F6E99}" type="pres">
      <dgm:prSet presAssocID="{7597811B-5325-4D35-87D6-ED5FECDB5750}" presName="rootConnector" presStyleLbl="node3" presStyleIdx="1" presStyleCnt="6"/>
      <dgm:spPr/>
      <dgm:t>
        <a:bodyPr/>
        <a:lstStyle/>
        <a:p>
          <a:endParaRPr lang="en-US"/>
        </a:p>
      </dgm:t>
    </dgm:pt>
    <dgm:pt modelId="{1066C585-85EB-44F7-AE02-4AC52265BB6D}" type="pres">
      <dgm:prSet presAssocID="{7597811B-5325-4D35-87D6-ED5FECDB5750}" presName="hierChild4" presStyleCnt="0"/>
      <dgm:spPr/>
    </dgm:pt>
    <dgm:pt modelId="{FADDFE57-2D75-4960-B707-3AED0F763F25}" type="pres">
      <dgm:prSet presAssocID="{7597811B-5325-4D35-87D6-ED5FECDB5750}" presName="hierChild5" presStyleCnt="0"/>
      <dgm:spPr/>
    </dgm:pt>
    <dgm:pt modelId="{279D47D9-68F8-498E-BD93-1C508F440080}" type="pres">
      <dgm:prSet presAssocID="{D8E9FE97-6D29-4337-8B7B-4D3F6002E277}" presName="Name37" presStyleLbl="parChTrans1D3" presStyleIdx="2" presStyleCnt="6"/>
      <dgm:spPr/>
      <dgm:t>
        <a:bodyPr/>
        <a:lstStyle/>
        <a:p>
          <a:endParaRPr lang="en-US"/>
        </a:p>
      </dgm:t>
    </dgm:pt>
    <dgm:pt modelId="{771C9068-944A-4631-A612-621628ED63CA}" type="pres">
      <dgm:prSet presAssocID="{BC1114FB-F2EE-42AF-9C6E-11EF1F7CF646}" presName="hierRoot2" presStyleCnt="0">
        <dgm:presLayoutVars>
          <dgm:hierBranch val="init"/>
        </dgm:presLayoutVars>
      </dgm:prSet>
      <dgm:spPr/>
    </dgm:pt>
    <dgm:pt modelId="{3162E850-3B1D-40A1-975E-A38119883B39}" type="pres">
      <dgm:prSet presAssocID="{BC1114FB-F2EE-42AF-9C6E-11EF1F7CF646}" presName="rootComposite" presStyleCnt="0"/>
      <dgm:spPr/>
    </dgm:pt>
    <dgm:pt modelId="{34206E43-51FF-4E37-9090-FE6480092E12}" type="pres">
      <dgm:prSet presAssocID="{BC1114FB-F2EE-42AF-9C6E-11EF1F7CF646}" presName="rootText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2D763A2-6F59-4C05-B707-708CCF93577B}" type="pres">
      <dgm:prSet presAssocID="{BC1114FB-F2EE-42AF-9C6E-11EF1F7CF646}" presName="rootConnector" presStyleLbl="node3" presStyleIdx="2" presStyleCnt="6"/>
      <dgm:spPr/>
      <dgm:t>
        <a:bodyPr/>
        <a:lstStyle/>
        <a:p>
          <a:endParaRPr lang="en-US"/>
        </a:p>
      </dgm:t>
    </dgm:pt>
    <dgm:pt modelId="{F0A3BCEA-7994-4C9F-B86D-67CA9914C598}" type="pres">
      <dgm:prSet presAssocID="{BC1114FB-F2EE-42AF-9C6E-11EF1F7CF646}" presName="hierChild4" presStyleCnt="0"/>
      <dgm:spPr/>
    </dgm:pt>
    <dgm:pt modelId="{1FE29B29-2C38-41AD-AED4-63DDC6CA08D5}" type="pres">
      <dgm:prSet presAssocID="{BC1114FB-F2EE-42AF-9C6E-11EF1F7CF646}" presName="hierChild5" presStyleCnt="0"/>
      <dgm:spPr/>
    </dgm:pt>
    <dgm:pt modelId="{C9C37CDD-C494-4804-A957-257188453449}" type="pres">
      <dgm:prSet presAssocID="{4C6C3750-2DAF-4970-A04D-BF4BADA940E8}" presName="hierChild5" presStyleCnt="0"/>
      <dgm:spPr/>
    </dgm:pt>
    <dgm:pt modelId="{1FAB9CF0-E922-4458-81D1-DF15D34881DC}" type="pres">
      <dgm:prSet presAssocID="{C2D37425-9E68-40D6-8D05-4D0518F4078E}" presName="Name37" presStyleLbl="parChTrans1D2" presStyleIdx="1" presStyleCnt="4"/>
      <dgm:spPr/>
      <dgm:t>
        <a:bodyPr/>
        <a:lstStyle/>
        <a:p>
          <a:endParaRPr lang="en-US"/>
        </a:p>
      </dgm:t>
    </dgm:pt>
    <dgm:pt modelId="{1E335B79-9DDF-47E3-B95C-B2C68B5BF7F5}" type="pres">
      <dgm:prSet presAssocID="{DA7F5790-2437-4030-B9D3-159CC8F6252B}" presName="hierRoot2" presStyleCnt="0">
        <dgm:presLayoutVars>
          <dgm:hierBranch val="init"/>
        </dgm:presLayoutVars>
      </dgm:prSet>
      <dgm:spPr/>
    </dgm:pt>
    <dgm:pt modelId="{14CC66CE-4581-4DEC-8A80-A666A117D988}" type="pres">
      <dgm:prSet presAssocID="{DA7F5790-2437-4030-B9D3-159CC8F6252B}" presName="rootComposite" presStyleCnt="0"/>
      <dgm:spPr/>
    </dgm:pt>
    <dgm:pt modelId="{B6794081-A9D7-47BF-8B5E-1C9321FF46F7}" type="pres">
      <dgm:prSet presAssocID="{DA7F5790-2437-4030-B9D3-159CC8F6252B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DF04E3-1631-43F0-873E-361C0B7A166E}" type="pres">
      <dgm:prSet presAssocID="{DA7F5790-2437-4030-B9D3-159CC8F6252B}" presName="rootConnector" presStyleLbl="node2" presStyleIdx="1" presStyleCnt="3"/>
      <dgm:spPr/>
      <dgm:t>
        <a:bodyPr/>
        <a:lstStyle/>
        <a:p>
          <a:endParaRPr lang="en-US"/>
        </a:p>
      </dgm:t>
    </dgm:pt>
    <dgm:pt modelId="{941A3C2C-8CFB-4FBF-BAFC-0655134DF149}" type="pres">
      <dgm:prSet presAssocID="{DA7F5790-2437-4030-B9D3-159CC8F6252B}" presName="hierChild4" presStyleCnt="0"/>
      <dgm:spPr/>
    </dgm:pt>
    <dgm:pt modelId="{F274ED0A-2ACD-46DE-BC35-8835AB8766B4}" type="pres">
      <dgm:prSet presAssocID="{DA7F5790-2437-4030-B9D3-159CC8F6252B}" presName="hierChild5" presStyleCnt="0"/>
      <dgm:spPr/>
    </dgm:pt>
    <dgm:pt modelId="{87FEF106-81BF-49A4-8C1D-76ED62CB425C}" type="pres">
      <dgm:prSet presAssocID="{64FAFCAA-B7E9-4EEF-BCF3-9C8ADECA6198}" presName="Name37" presStyleLbl="parChTrans1D2" presStyleIdx="2" presStyleCnt="4"/>
      <dgm:spPr/>
      <dgm:t>
        <a:bodyPr/>
        <a:lstStyle/>
        <a:p>
          <a:endParaRPr lang="en-US"/>
        </a:p>
      </dgm:t>
    </dgm:pt>
    <dgm:pt modelId="{E3216EAB-0DDF-4F0A-B5AE-27956CE7D071}" type="pres">
      <dgm:prSet presAssocID="{9B56663E-B632-4BB0-81EF-F25110C58975}" presName="hierRoot2" presStyleCnt="0">
        <dgm:presLayoutVars>
          <dgm:hierBranch val="init"/>
        </dgm:presLayoutVars>
      </dgm:prSet>
      <dgm:spPr/>
    </dgm:pt>
    <dgm:pt modelId="{43476AB9-7415-49B7-B918-39E77C61E8C5}" type="pres">
      <dgm:prSet presAssocID="{9B56663E-B632-4BB0-81EF-F25110C58975}" presName="rootComposite" presStyleCnt="0"/>
      <dgm:spPr/>
    </dgm:pt>
    <dgm:pt modelId="{35E0A1E6-58B4-4E2C-B4BE-178FA1F693A1}" type="pres">
      <dgm:prSet presAssocID="{9B56663E-B632-4BB0-81EF-F25110C58975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08ADCD-BD90-4E3A-A4B2-E1383C5E4DB7}" type="pres">
      <dgm:prSet presAssocID="{9B56663E-B632-4BB0-81EF-F25110C58975}" presName="rootConnector" presStyleLbl="node2" presStyleIdx="2" presStyleCnt="3"/>
      <dgm:spPr/>
      <dgm:t>
        <a:bodyPr/>
        <a:lstStyle/>
        <a:p>
          <a:endParaRPr lang="en-US"/>
        </a:p>
      </dgm:t>
    </dgm:pt>
    <dgm:pt modelId="{45F06BC0-9D5F-41A8-914B-F2B477344B36}" type="pres">
      <dgm:prSet presAssocID="{9B56663E-B632-4BB0-81EF-F25110C58975}" presName="hierChild4" presStyleCnt="0"/>
      <dgm:spPr/>
    </dgm:pt>
    <dgm:pt modelId="{0197BCAB-31CE-43DE-B67C-7FAF479DE8C9}" type="pres">
      <dgm:prSet presAssocID="{16F8EE9B-D482-44C6-A185-0475685E6012}" presName="Name37" presStyleLbl="parChTrans1D3" presStyleIdx="3" presStyleCnt="6"/>
      <dgm:spPr/>
      <dgm:t>
        <a:bodyPr/>
        <a:lstStyle/>
        <a:p>
          <a:endParaRPr lang="en-US"/>
        </a:p>
      </dgm:t>
    </dgm:pt>
    <dgm:pt modelId="{EAE4DEC2-8F65-4AB6-A897-9E4BED710BC6}" type="pres">
      <dgm:prSet presAssocID="{6FC3FA04-6B15-4387-88E1-71F296B37CF9}" presName="hierRoot2" presStyleCnt="0">
        <dgm:presLayoutVars>
          <dgm:hierBranch val="init"/>
        </dgm:presLayoutVars>
      </dgm:prSet>
      <dgm:spPr/>
    </dgm:pt>
    <dgm:pt modelId="{9A87D1B9-2956-435F-B6D1-DE85837747E0}" type="pres">
      <dgm:prSet presAssocID="{6FC3FA04-6B15-4387-88E1-71F296B37CF9}" presName="rootComposite" presStyleCnt="0"/>
      <dgm:spPr/>
    </dgm:pt>
    <dgm:pt modelId="{3DA5B564-6A1D-4EA6-9700-AD4B6DA8588C}" type="pres">
      <dgm:prSet presAssocID="{6FC3FA04-6B15-4387-88E1-71F296B37CF9}" presName="rootText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9351AF-7989-4FB0-B725-23CB35CA3A57}" type="pres">
      <dgm:prSet presAssocID="{6FC3FA04-6B15-4387-88E1-71F296B37CF9}" presName="rootConnector" presStyleLbl="node3" presStyleIdx="3" presStyleCnt="6"/>
      <dgm:spPr/>
      <dgm:t>
        <a:bodyPr/>
        <a:lstStyle/>
        <a:p>
          <a:endParaRPr lang="en-US"/>
        </a:p>
      </dgm:t>
    </dgm:pt>
    <dgm:pt modelId="{0A03BC73-0729-432D-A2E7-D985562D53ED}" type="pres">
      <dgm:prSet presAssocID="{6FC3FA04-6B15-4387-88E1-71F296B37CF9}" presName="hierChild4" presStyleCnt="0"/>
      <dgm:spPr/>
    </dgm:pt>
    <dgm:pt modelId="{BC5EE90C-E881-4F64-8E4A-576E9D7FB899}" type="pres">
      <dgm:prSet presAssocID="{6FC3FA04-6B15-4387-88E1-71F296B37CF9}" presName="hierChild5" presStyleCnt="0"/>
      <dgm:spPr/>
    </dgm:pt>
    <dgm:pt modelId="{216FA6D2-AB60-4ACB-ABF8-B3F36A9EEBC3}" type="pres">
      <dgm:prSet presAssocID="{096E1906-AC26-4A2F-947A-A05724F3D0E7}" presName="Name37" presStyleLbl="parChTrans1D3" presStyleIdx="4" presStyleCnt="6"/>
      <dgm:spPr/>
      <dgm:t>
        <a:bodyPr/>
        <a:lstStyle/>
        <a:p>
          <a:endParaRPr lang="en-US"/>
        </a:p>
      </dgm:t>
    </dgm:pt>
    <dgm:pt modelId="{BE1E4209-0442-4FB5-A250-619AD4EF51DD}" type="pres">
      <dgm:prSet presAssocID="{28594A10-E56B-4F02-B6E5-16B87CA34E4A}" presName="hierRoot2" presStyleCnt="0">
        <dgm:presLayoutVars>
          <dgm:hierBranch val="init"/>
        </dgm:presLayoutVars>
      </dgm:prSet>
      <dgm:spPr/>
    </dgm:pt>
    <dgm:pt modelId="{FBBFAF63-FE92-4869-B042-C225A1A344E8}" type="pres">
      <dgm:prSet presAssocID="{28594A10-E56B-4F02-B6E5-16B87CA34E4A}" presName="rootComposite" presStyleCnt="0"/>
      <dgm:spPr/>
    </dgm:pt>
    <dgm:pt modelId="{AA866CAB-9C09-4689-A203-2C7979591F19}" type="pres">
      <dgm:prSet presAssocID="{28594A10-E56B-4F02-B6E5-16B87CA34E4A}" presName="rootText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DC61E5-9F07-4589-8DBF-4B05DB6D2FCA}" type="pres">
      <dgm:prSet presAssocID="{28594A10-E56B-4F02-B6E5-16B87CA34E4A}" presName="rootConnector" presStyleLbl="node3" presStyleIdx="4" presStyleCnt="6"/>
      <dgm:spPr/>
      <dgm:t>
        <a:bodyPr/>
        <a:lstStyle/>
        <a:p>
          <a:endParaRPr lang="en-US"/>
        </a:p>
      </dgm:t>
    </dgm:pt>
    <dgm:pt modelId="{E4FF6E7F-ED13-4C9C-A154-FBBA28CE63BA}" type="pres">
      <dgm:prSet presAssocID="{28594A10-E56B-4F02-B6E5-16B87CA34E4A}" presName="hierChild4" presStyleCnt="0"/>
      <dgm:spPr/>
    </dgm:pt>
    <dgm:pt modelId="{1DD3E161-AF1F-4206-923F-D97C0E1F59B0}" type="pres">
      <dgm:prSet presAssocID="{28594A10-E56B-4F02-B6E5-16B87CA34E4A}" presName="hierChild5" presStyleCnt="0"/>
      <dgm:spPr/>
    </dgm:pt>
    <dgm:pt modelId="{7EB6701A-0E42-4AB5-A355-29FBA447DADB}" type="pres">
      <dgm:prSet presAssocID="{B7D8E8DA-0B43-450B-B666-F4E0DB47FB6A}" presName="Name37" presStyleLbl="parChTrans1D3" presStyleIdx="5" presStyleCnt="6"/>
      <dgm:spPr/>
      <dgm:t>
        <a:bodyPr/>
        <a:lstStyle/>
        <a:p>
          <a:endParaRPr lang="en-US"/>
        </a:p>
      </dgm:t>
    </dgm:pt>
    <dgm:pt modelId="{2CC3A5B4-BEFD-4DE0-B595-51E954893D4E}" type="pres">
      <dgm:prSet presAssocID="{31926004-5615-4168-AA50-EEEFECB5904E}" presName="hierRoot2" presStyleCnt="0">
        <dgm:presLayoutVars>
          <dgm:hierBranch val="init"/>
        </dgm:presLayoutVars>
      </dgm:prSet>
      <dgm:spPr/>
    </dgm:pt>
    <dgm:pt modelId="{D0B72A19-725E-42FB-9705-9D5A98F99CDD}" type="pres">
      <dgm:prSet presAssocID="{31926004-5615-4168-AA50-EEEFECB5904E}" presName="rootComposite" presStyleCnt="0"/>
      <dgm:spPr/>
    </dgm:pt>
    <dgm:pt modelId="{B3A5722C-946A-4232-AEF8-965C3D187CE4}" type="pres">
      <dgm:prSet presAssocID="{31926004-5615-4168-AA50-EEEFECB5904E}" presName="rootText" presStyleLbl="node3" presStyleIdx="5" presStyleCnt="6" custLinFactNeighborX="-657" custLinFactNeighborY="2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E2708C-FFB4-463C-A36C-AEBBFDEE96C9}" type="pres">
      <dgm:prSet presAssocID="{31926004-5615-4168-AA50-EEEFECB5904E}" presName="rootConnector" presStyleLbl="node3" presStyleIdx="5" presStyleCnt="6"/>
      <dgm:spPr/>
      <dgm:t>
        <a:bodyPr/>
        <a:lstStyle/>
        <a:p>
          <a:endParaRPr lang="en-US"/>
        </a:p>
      </dgm:t>
    </dgm:pt>
    <dgm:pt modelId="{548CB0EE-D945-4AD1-8CDB-C492F7BA4C80}" type="pres">
      <dgm:prSet presAssocID="{31926004-5615-4168-AA50-EEEFECB5904E}" presName="hierChild4" presStyleCnt="0"/>
      <dgm:spPr/>
    </dgm:pt>
    <dgm:pt modelId="{48E3834F-B08F-4636-9C31-EBC9BACE0798}" type="pres">
      <dgm:prSet presAssocID="{31926004-5615-4168-AA50-EEEFECB5904E}" presName="hierChild5" presStyleCnt="0"/>
      <dgm:spPr/>
    </dgm:pt>
    <dgm:pt modelId="{5DA44AFE-35CA-423C-ABD2-0BCA43B59811}" type="pres">
      <dgm:prSet presAssocID="{9B56663E-B632-4BB0-81EF-F25110C58975}" presName="hierChild5" presStyleCnt="0"/>
      <dgm:spPr/>
    </dgm:pt>
    <dgm:pt modelId="{805738D1-81D0-455D-A63A-A3DD7EEACE20}" type="pres">
      <dgm:prSet presAssocID="{5E500D51-DDA9-493D-BF26-8C8B6BE7DD89}" presName="hierChild3" presStyleCnt="0"/>
      <dgm:spPr/>
    </dgm:pt>
    <dgm:pt modelId="{774C0C67-3827-4D4E-8CB7-D66F7A72EA65}" type="pres">
      <dgm:prSet presAssocID="{C28BD8BB-B58E-4E6F-B50C-763F62CE55F7}" presName="Name111" presStyleLbl="parChTrans1D2" presStyleIdx="3" presStyleCnt="4"/>
      <dgm:spPr/>
      <dgm:t>
        <a:bodyPr/>
        <a:lstStyle/>
        <a:p>
          <a:endParaRPr lang="en-US"/>
        </a:p>
      </dgm:t>
    </dgm:pt>
    <dgm:pt modelId="{FCF29D38-0426-427A-A7E6-A12F7F3E59B1}" type="pres">
      <dgm:prSet presAssocID="{82B8C9CC-EAFE-44E2-A099-1A8F37E7BBFA}" presName="hierRoot3" presStyleCnt="0">
        <dgm:presLayoutVars>
          <dgm:hierBranch val="init"/>
        </dgm:presLayoutVars>
      </dgm:prSet>
      <dgm:spPr/>
    </dgm:pt>
    <dgm:pt modelId="{52DC776A-9702-42CD-ACDE-52889657B193}" type="pres">
      <dgm:prSet presAssocID="{82B8C9CC-EAFE-44E2-A099-1A8F37E7BBFA}" presName="rootComposite3" presStyleCnt="0"/>
      <dgm:spPr/>
    </dgm:pt>
    <dgm:pt modelId="{8A3DC5A8-6B4F-4514-823F-3E2DF7446E2C}" type="pres">
      <dgm:prSet presAssocID="{82B8C9CC-EAFE-44E2-A099-1A8F37E7BBFA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AB7425-2353-4742-8452-680439F506FD}" type="pres">
      <dgm:prSet presAssocID="{82B8C9CC-EAFE-44E2-A099-1A8F37E7BBFA}" presName="rootConnector3" presStyleLbl="asst1" presStyleIdx="0" presStyleCnt="1"/>
      <dgm:spPr/>
      <dgm:t>
        <a:bodyPr/>
        <a:lstStyle/>
        <a:p>
          <a:endParaRPr lang="en-US"/>
        </a:p>
      </dgm:t>
    </dgm:pt>
    <dgm:pt modelId="{7909A1EB-49E8-4087-AEFB-0A3027483C22}" type="pres">
      <dgm:prSet presAssocID="{82B8C9CC-EAFE-44E2-A099-1A8F37E7BBFA}" presName="hierChild6" presStyleCnt="0"/>
      <dgm:spPr/>
    </dgm:pt>
    <dgm:pt modelId="{17968C84-B2F8-490E-8911-464E515CEB6A}" type="pres">
      <dgm:prSet presAssocID="{82B8C9CC-EAFE-44E2-A099-1A8F37E7BBFA}" presName="hierChild7" presStyleCnt="0"/>
      <dgm:spPr/>
    </dgm:pt>
  </dgm:ptLst>
  <dgm:cxnLst>
    <dgm:cxn modelId="{EAF2F597-55BE-4ED8-AEE1-8FDBDAB2A399}" type="presOf" srcId="{2488E4A3-EE4C-4176-922E-321D7D7442DF}" destId="{9826DC6A-9A96-4DB1-A86C-A191955233A4}" srcOrd="0" destOrd="0" presId="urn:microsoft.com/office/officeart/2005/8/layout/orgChart1"/>
    <dgm:cxn modelId="{AE800DC1-641E-456E-9767-BF39A78BE03E}" type="presOf" srcId="{DA7F5790-2437-4030-B9D3-159CC8F6252B}" destId="{D7DF04E3-1631-43F0-873E-361C0B7A166E}" srcOrd="1" destOrd="0" presId="urn:microsoft.com/office/officeart/2005/8/layout/orgChart1"/>
    <dgm:cxn modelId="{8C0839ED-41DE-4453-AF3B-7234B02BC064}" type="presOf" srcId="{DA7F5790-2437-4030-B9D3-159CC8F6252B}" destId="{B6794081-A9D7-47BF-8B5E-1C9321FF46F7}" srcOrd="0" destOrd="0" presId="urn:microsoft.com/office/officeart/2005/8/layout/orgChart1"/>
    <dgm:cxn modelId="{DA45C3C9-1DCE-427A-AC84-48E78896E7C0}" type="presOf" srcId="{28594A10-E56B-4F02-B6E5-16B87CA34E4A}" destId="{AA866CAB-9C09-4689-A203-2C7979591F19}" srcOrd="0" destOrd="0" presId="urn:microsoft.com/office/officeart/2005/8/layout/orgChart1"/>
    <dgm:cxn modelId="{A1D98AC4-43B7-4250-BFC2-9D2A3A2B002A}" srcId="{4C6C3750-2DAF-4970-A04D-BF4BADA940E8}" destId="{7597811B-5325-4D35-87D6-ED5FECDB5750}" srcOrd="1" destOrd="0" parTransId="{1E826B19-1BE6-40CD-ACE8-F0FEC04C29F2}" sibTransId="{D8345B3B-6A89-4E84-A5B7-153B904E93D2}"/>
    <dgm:cxn modelId="{CE7ADA38-53A8-4030-AA2B-82885DF18D9B}" type="presOf" srcId="{3F6ACA10-8D99-48CE-A3DB-A41F12A9ABAB}" destId="{F0FF2BAD-9B67-42D9-9FAD-B1086CDC65AB}" srcOrd="0" destOrd="0" presId="urn:microsoft.com/office/officeart/2005/8/layout/orgChart1"/>
    <dgm:cxn modelId="{D8A50CAC-09F3-4D9C-82A1-54B740FC7F3D}" type="presOf" srcId="{1E826B19-1BE6-40CD-ACE8-F0FEC04C29F2}" destId="{BA83A313-592D-46A5-8A9A-FA82F2E77B81}" srcOrd="0" destOrd="0" presId="urn:microsoft.com/office/officeart/2005/8/layout/orgChart1"/>
    <dgm:cxn modelId="{B25D423E-DE02-410F-A935-B045AEC98094}" type="presOf" srcId="{BC1114FB-F2EE-42AF-9C6E-11EF1F7CF646}" destId="{34206E43-51FF-4E37-9090-FE6480092E12}" srcOrd="0" destOrd="0" presId="urn:microsoft.com/office/officeart/2005/8/layout/orgChart1"/>
    <dgm:cxn modelId="{EACD7396-4107-4412-8BA0-A6CDBBE06855}" type="presOf" srcId="{82B8C9CC-EAFE-44E2-A099-1A8F37E7BBFA}" destId="{24AB7425-2353-4742-8452-680439F506FD}" srcOrd="1" destOrd="0" presId="urn:microsoft.com/office/officeart/2005/8/layout/orgChart1"/>
    <dgm:cxn modelId="{FA8F3ED8-73E7-4A66-9606-279596EFC4B9}" type="presOf" srcId="{4C6C3750-2DAF-4970-A04D-BF4BADA940E8}" destId="{B8577D8D-3395-4158-ADC0-FF84E7C91B11}" srcOrd="1" destOrd="0" presId="urn:microsoft.com/office/officeart/2005/8/layout/orgChart1"/>
    <dgm:cxn modelId="{791DC8D2-9943-4967-8E4A-37573468DF22}" type="presOf" srcId="{6FC3FA04-6B15-4387-88E1-71F296B37CF9}" destId="{3DA5B564-6A1D-4EA6-9700-AD4B6DA8588C}" srcOrd="0" destOrd="0" presId="urn:microsoft.com/office/officeart/2005/8/layout/orgChart1"/>
    <dgm:cxn modelId="{CB6DB38B-78CD-4CA5-8BFF-69C461880297}" srcId="{3F6ACA10-8D99-48CE-A3DB-A41F12A9ABAB}" destId="{5E500D51-DDA9-493D-BF26-8C8B6BE7DD89}" srcOrd="0" destOrd="0" parTransId="{DBB7F6D5-0287-4DF9-8E30-1B9E1DAC3D79}" sibTransId="{BD5DE699-EBFE-49FB-9CEF-C18FDC5E091F}"/>
    <dgm:cxn modelId="{74D77ECE-57DD-4E95-BDFC-31B385A4E658}" type="presOf" srcId="{FD6AD61D-817C-4AED-865E-68EC6205CF2C}" destId="{0A6E72DD-16C5-46C5-B1F3-4DAC9ABF9F68}" srcOrd="0" destOrd="0" presId="urn:microsoft.com/office/officeart/2005/8/layout/orgChart1"/>
    <dgm:cxn modelId="{5A38985A-2319-437C-94B6-FAA23140C38A}" srcId="{5E500D51-DDA9-493D-BF26-8C8B6BE7DD89}" destId="{4C6C3750-2DAF-4970-A04D-BF4BADA940E8}" srcOrd="1" destOrd="0" parTransId="{FD6AD61D-817C-4AED-865E-68EC6205CF2C}" sibTransId="{1EB71D91-1BCA-4CBC-8B0F-DEB2E57D4D65}"/>
    <dgm:cxn modelId="{7BC94A06-43F9-46DE-83FC-3EF81D887EB4}" type="presOf" srcId="{BD865247-B63D-4189-A2DF-9D4B58E9085C}" destId="{4972C484-3054-412B-A1A7-7094150DDE4B}" srcOrd="0" destOrd="0" presId="urn:microsoft.com/office/officeart/2005/8/layout/orgChart1"/>
    <dgm:cxn modelId="{69311918-774A-4371-BE51-12427A067437}" srcId="{4C6C3750-2DAF-4970-A04D-BF4BADA940E8}" destId="{BD865247-B63D-4189-A2DF-9D4B58E9085C}" srcOrd="0" destOrd="0" parTransId="{2488E4A3-EE4C-4176-922E-321D7D7442DF}" sibTransId="{266B5BEE-4165-4EF3-827D-8D32672327C5}"/>
    <dgm:cxn modelId="{26DE3FFB-1BEA-4631-A5A2-5E9CAE4DD2DB}" type="presOf" srcId="{16F8EE9B-D482-44C6-A185-0475685E6012}" destId="{0197BCAB-31CE-43DE-B67C-7FAF479DE8C9}" srcOrd="0" destOrd="0" presId="urn:microsoft.com/office/officeart/2005/8/layout/orgChart1"/>
    <dgm:cxn modelId="{2A49767E-A0CE-4562-84FD-C5692BE625D9}" type="presOf" srcId="{64FAFCAA-B7E9-4EEF-BCF3-9C8ADECA6198}" destId="{87FEF106-81BF-49A4-8C1D-76ED62CB425C}" srcOrd="0" destOrd="0" presId="urn:microsoft.com/office/officeart/2005/8/layout/orgChart1"/>
    <dgm:cxn modelId="{D444E8B9-20EF-4D62-9036-1CB8AAC921AD}" type="presOf" srcId="{5E500D51-DDA9-493D-BF26-8C8B6BE7DD89}" destId="{7B4F5A28-A726-422D-8B6D-07C73AEFB84C}" srcOrd="1" destOrd="0" presId="urn:microsoft.com/office/officeart/2005/8/layout/orgChart1"/>
    <dgm:cxn modelId="{F994B77F-40B1-442C-A31C-C08579D46600}" srcId="{5E500D51-DDA9-493D-BF26-8C8B6BE7DD89}" destId="{82B8C9CC-EAFE-44E2-A099-1A8F37E7BBFA}" srcOrd="0" destOrd="0" parTransId="{C28BD8BB-B58E-4E6F-B50C-763F62CE55F7}" sibTransId="{57C62532-8652-4006-B1D9-E4DCCE90E669}"/>
    <dgm:cxn modelId="{45621710-46EC-4918-8703-03949A5E310F}" type="presOf" srcId="{9B56663E-B632-4BB0-81EF-F25110C58975}" destId="{F708ADCD-BD90-4E3A-A4B2-E1383C5E4DB7}" srcOrd="1" destOrd="0" presId="urn:microsoft.com/office/officeart/2005/8/layout/orgChart1"/>
    <dgm:cxn modelId="{37B35540-366F-41DD-82C8-0A55DCA3EABA}" srcId="{9B56663E-B632-4BB0-81EF-F25110C58975}" destId="{6FC3FA04-6B15-4387-88E1-71F296B37CF9}" srcOrd="0" destOrd="0" parTransId="{16F8EE9B-D482-44C6-A185-0475685E6012}" sibTransId="{F5538B7D-B961-44A8-8B8A-9FB8E30370D7}"/>
    <dgm:cxn modelId="{B30EF914-1708-451D-905F-6C10F2314F44}" type="presOf" srcId="{7597811B-5325-4D35-87D6-ED5FECDB5750}" destId="{946AA8C4-5974-41A4-9ACD-B022BCD958BD}" srcOrd="0" destOrd="0" presId="urn:microsoft.com/office/officeart/2005/8/layout/orgChart1"/>
    <dgm:cxn modelId="{2F3DEFA9-435F-4BE7-809D-5CE9712D861B}" srcId="{5E500D51-DDA9-493D-BF26-8C8B6BE7DD89}" destId="{DA7F5790-2437-4030-B9D3-159CC8F6252B}" srcOrd="2" destOrd="0" parTransId="{C2D37425-9E68-40D6-8D05-4D0518F4078E}" sibTransId="{CA69EB47-94BD-4FFC-A74B-8A5DDA57A486}"/>
    <dgm:cxn modelId="{2C5E9122-044A-40CA-84F4-ED83C6A76DFC}" type="presOf" srcId="{31926004-5615-4168-AA50-EEEFECB5904E}" destId="{B3A5722C-946A-4232-AEF8-965C3D187CE4}" srcOrd="0" destOrd="0" presId="urn:microsoft.com/office/officeart/2005/8/layout/orgChart1"/>
    <dgm:cxn modelId="{4BF275F5-BE9F-482D-9542-C1F5B3AEA8BE}" type="presOf" srcId="{31926004-5615-4168-AA50-EEEFECB5904E}" destId="{60E2708C-FFB4-463C-A36C-AEBBFDEE96C9}" srcOrd="1" destOrd="0" presId="urn:microsoft.com/office/officeart/2005/8/layout/orgChart1"/>
    <dgm:cxn modelId="{58362017-1089-4433-B7C5-EFE6305BA3C9}" type="presOf" srcId="{D8E9FE97-6D29-4337-8B7B-4D3F6002E277}" destId="{279D47D9-68F8-498E-BD93-1C508F440080}" srcOrd="0" destOrd="0" presId="urn:microsoft.com/office/officeart/2005/8/layout/orgChart1"/>
    <dgm:cxn modelId="{F2DF1799-E5E1-426B-94FB-324DB080AF7B}" type="presOf" srcId="{B7D8E8DA-0B43-450B-B666-F4E0DB47FB6A}" destId="{7EB6701A-0E42-4AB5-A355-29FBA447DADB}" srcOrd="0" destOrd="0" presId="urn:microsoft.com/office/officeart/2005/8/layout/orgChart1"/>
    <dgm:cxn modelId="{12D76547-E24E-4834-81DA-C240AF72F150}" type="presOf" srcId="{BC1114FB-F2EE-42AF-9C6E-11EF1F7CF646}" destId="{82D763A2-6F59-4C05-B707-708CCF93577B}" srcOrd="1" destOrd="0" presId="urn:microsoft.com/office/officeart/2005/8/layout/orgChart1"/>
    <dgm:cxn modelId="{75A672D5-44DC-4304-B8B3-C4DA21F48981}" type="presOf" srcId="{7597811B-5325-4D35-87D6-ED5FECDB5750}" destId="{023EC822-0971-4967-B768-89B40C2F6E99}" srcOrd="1" destOrd="0" presId="urn:microsoft.com/office/officeart/2005/8/layout/orgChart1"/>
    <dgm:cxn modelId="{E165AFFF-AD93-41CC-9D95-A557402D810F}" type="presOf" srcId="{4C6C3750-2DAF-4970-A04D-BF4BADA940E8}" destId="{2D2F9F75-D381-4539-9E95-E7E45FCE1A60}" srcOrd="0" destOrd="0" presId="urn:microsoft.com/office/officeart/2005/8/layout/orgChart1"/>
    <dgm:cxn modelId="{728763DC-926F-4C3E-9BDC-198292F87D0F}" srcId="{9B56663E-B632-4BB0-81EF-F25110C58975}" destId="{28594A10-E56B-4F02-B6E5-16B87CA34E4A}" srcOrd="1" destOrd="0" parTransId="{096E1906-AC26-4A2F-947A-A05724F3D0E7}" sibTransId="{45FEF4D5-02B8-48E3-B1EC-0834055DC99D}"/>
    <dgm:cxn modelId="{DFE5EDFC-7A73-43CF-A747-082E35AA1873}" srcId="{4C6C3750-2DAF-4970-A04D-BF4BADA940E8}" destId="{BC1114FB-F2EE-42AF-9C6E-11EF1F7CF646}" srcOrd="2" destOrd="0" parTransId="{D8E9FE97-6D29-4337-8B7B-4D3F6002E277}" sibTransId="{ECD05196-1E5A-4B2B-9624-EC0E8B74B748}"/>
    <dgm:cxn modelId="{5BD8E7F6-4FF2-41B5-8521-6246D337754C}" type="presOf" srcId="{BD865247-B63D-4189-A2DF-9D4B58E9085C}" destId="{EE84C49F-6197-4772-870E-1C8CD3D3F228}" srcOrd="1" destOrd="0" presId="urn:microsoft.com/office/officeart/2005/8/layout/orgChart1"/>
    <dgm:cxn modelId="{B13A95B3-A0F1-4DA5-A164-90FF66488B26}" type="presOf" srcId="{C2D37425-9E68-40D6-8D05-4D0518F4078E}" destId="{1FAB9CF0-E922-4458-81D1-DF15D34881DC}" srcOrd="0" destOrd="0" presId="urn:microsoft.com/office/officeart/2005/8/layout/orgChart1"/>
    <dgm:cxn modelId="{AF6C870C-7A9D-404E-A9E4-7FAC23DE7F34}" srcId="{5E500D51-DDA9-493D-BF26-8C8B6BE7DD89}" destId="{9B56663E-B632-4BB0-81EF-F25110C58975}" srcOrd="3" destOrd="0" parTransId="{64FAFCAA-B7E9-4EEF-BCF3-9C8ADECA6198}" sibTransId="{08E1D6C9-80A8-417C-B36F-E9A5527694DC}"/>
    <dgm:cxn modelId="{D246A5A0-8A1E-49EE-894D-64697B38CDF7}" type="presOf" srcId="{28594A10-E56B-4F02-B6E5-16B87CA34E4A}" destId="{56DC61E5-9F07-4589-8DBF-4B05DB6D2FCA}" srcOrd="1" destOrd="0" presId="urn:microsoft.com/office/officeart/2005/8/layout/orgChart1"/>
    <dgm:cxn modelId="{82B13907-E563-41EB-9858-F84ED355CCDB}" type="presOf" srcId="{6FC3FA04-6B15-4387-88E1-71F296B37CF9}" destId="{1F9351AF-7989-4FB0-B725-23CB35CA3A57}" srcOrd="1" destOrd="0" presId="urn:microsoft.com/office/officeart/2005/8/layout/orgChart1"/>
    <dgm:cxn modelId="{24F45E1F-A104-481C-9B3E-77A9238A2651}" type="presOf" srcId="{096E1906-AC26-4A2F-947A-A05724F3D0E7}" destId="{216FA6D2-AB60-4ACB-ABF8-B3F36A9EEBC3}" srcOrd="0" destOrd="0" presId="urn:microsoft.com/office/officeart/2005/8/layout/orgChart1"/>
    <dgm:cxn modelId="{553F3A4C-9951-459B-885E-9176C38E9C97}" type="presOf" srcId="{C28BD8BB-B58E-4E6F-B50C-763F62CE55F7}" destId="{774C0C67-3827-4D4E-8CB7-D66F7A72EA65}" srcOrd="0" destOrd="0" presId="urn:microsoft.com/office/officeart/2005/8/layout/orgChart1"/>
    <dgm:cxn modelId="{363A3F20-0C2B-402E-810F-032D16300528}" type="presOf" srcId="{82B8C9CC-EAFE-44E2-A099-1A8F37E7BBFA}" destId="{8A3DC5A8-6B4F-4514-823F-3E2DF7446E2C}" srcOrd="0" destOrd="0" presId="urn:microsoft.com/office/officeart/2005/8/layout/orgChart1"/>
    <dgm:cxn modelId="{48C32B2B-264C-4E52-904D-11A72095B5A0}" type="presOf" srcId="{5E500D51-DDA9-493D-BF26-8C8B6BE7DD89}" destId="{739A8C49-9700-4EDB-9C5C-56841DFE7FC3}" srcOrd="0" destOrd="0" presId="urn:microsoft.com/office/officeart/2005/8/layout/orgChart1"/>
    <dgm:cxn modelId="{EB58F8DD-69B8-41E8-A98E-405B4F7B444A}" srcId="{9B56663E-B632-4BB0-81EF-F25110C58975}" destId="{31926004-5615-4168-AA50-EEEFECB5904E}" srcOrd="2" destOrd="0" parTransId="{B7D8E8DA-0B43-450B-B666-F4E0DB47FB6A}" sibTransId="{4692AE34-08C2-4FF9-B383-471F461A4C93}"/>
    <dgm:cxn modelId="{F7F10280-8190-4931-8349-B7E7A5CC11E0}" type="presOf" srcId="{9B56663E-B632-4BB0-81EF-F25110C58975}" destId="{35E0A1E6-58B4-4E2C-B4BE-178FA1F693A1}" srcOrd="0" destOrd="0" presId="urn:microsoft.com/office/officeart/2005/8/layout/orgChart1"/>
    <dgm:cxn modelId="{1949BE13-1C75-4A33-A884-475CC7051C64}" type="presParOf" srcId="{F0FF2BAD-9B67-42D9-9FAD-B1086CDC65AB}" destId="{8D235A7C-D6CB-4DF2-984D-C1DB7AF81192}" srcOrd="0" destOrd="0" presId="urn:microsoft.com/office/officeart/2005/8/layout/orgChart1"/>
    <dgm:cxn modelId="{2686FA9D-1EC7-4E5E-857E-BC5B91593104}" type="presParOf" srcId="{8D235A7C-D6CB-4DF2-984D-C1DB7AF81192}" destId="{A4F841FE-88AB-45E8-8ECD-64CC3ED62544}" srcOrd="0" destOrd="0" presId="urn:microsoft.com/office/officeart/2005/8/layout/orgChart1"/>
    <dgm:cxn modelId="{C1D43B4A-00EF-4ECC-9186-862583C29026}" type="presParOf" srcId="{A4F841FE-88AB-45E8-8ECD-64CC3ED62544}" destId="{739A8C49-9700-4EDB-9C5C-56841DFE7FC3}" srcOrd="0" destOrd="0" presId="urn:microsoft.com/office/officeart/2005/8/layout/orgChart1"/>
    <dgm:cxn modelId="{4044D494-74B6-4874-9983-3B9B9B60B3E2}" type="presParOf" srcId="{A4F841FE-88AB-45E8-8ECD-64CC3ED62544}" destId="{7B4F5A28-A726-422D-8B6D-07C73AEFB84C}" srcOrd="1" destOrd="0" presId="urn:microsoft.com/office/officeart/2005/8/layout/orgChart1"/>
    <dgm:cxn modelId="{7AA3E5A5-4704-4982-A6BD-0084B1054199}" type="presParOf" srcId="{8D235A7C-D6CB-4DF2-984D-C1DB7AF81192}" destId="{8537F9D0-A039-4F57-A956-4770D3944213}" srcOrd="1" destOrd="0" presId="urn:microsoft.com/office/officeart/2005/8/layout/orgChart1"/>
    <dgm:cxn modelId="{04FFB24B-9C03-4023-967E-1EEA416A2166}" type="presParOf" srcId="{8537F9D0-A039-4F57-A956-4770D3944213}" destId="{0A6E72DD-16C5-46C5-B1F3-4DAC9ABF9F68}" srcOrd="0" destOrd="0" presId="urn:microsoft.com/office/officeart/2005/8/layout/orgChart1"/>
    <dgm:cxn modelId="{0250E81D-CA64-4C50-9BBB-0F3A7A4123DE}" type="presParOf" srcId="{8537F9D0-A039-4F57-A956-4770D3944213}" destId="{338B0499-0C1D-421B-829F-EA3B98B33DCE}" srcOrd="1" destOrd="0" presId="urn:microsoft.com/office/officeart/2005/8/layout/orgChart1"/>
    <dgm:cxn modelId="{9C918FC4-AFE6-4B22-8B03-AED693ADF076}" type="presParOf" srcId="{338B0499-0C1D-421B-829F-EA3B98B33DCE}" destId="{4EF7C492-41BA-452E-BE50-FB000BBDEFB9}" srcOrd="0" destOrd="0" presId="urn:microsoft.com/office/officeart/2005/8/layout/orgChart1"/>
    <dgm:cxn modelId="{A666F7FB-05A4-4E13-8F11-82E28F761AE8}" type="presParOf" srcId="{4EF7C492-41BA-452E-BE50-FB000BBDEFB9}" destId="{2D2F9F75-D381-4539-9E95-E7E45FCE1A60}" srcOrd="0" destOrd="0" presId="urn:microsoft.com/office/officeart/2005/8/layout/orgChart1"/>
    <dgm:cxn modelId="{7B4F6408-F66E-47CA-B8E9-C780017470FF}" type="presParOf" srcId="{4EF7C492-41BA-452E-BE50-FB000BBDEFB9}" destId="{B8577D8D-3395-4158-ADC0-FF84E7C91B11}" srcOrd="1" destOrd="0" presId="urn:microsoft.com/office/officeart/2005/8/layout/orgChart1"/>
    <dgm:cxn modelId="{022F97BA-566B-496C-9C5A-45AD4A1269D7}" type="presParOf" srcId="{338B0499-0C1D-421B-829F-EA3B98B33DCE}" destId="{F72EF3F7-4BC9-4F6D-8EA5-9319070B4DE7}" srcOrd="1" destOrd="0" presId="urn:microsoft.com/office/officeart/2005/8/layout/orgChart1"/>
    <dgm:cxn modelId="{F7B252E4-81F9-4D5C-ADBB-50D85AD2964A}" type="presParOf" srcId="{F72EF3F7-4BC9-4F6D-8EA5-9319070B4DE7}" destId="{9826DC6A-9A96-4DB1-A86C-A191955233A4}" srcOrd="0" destOrd="0" presId="urn:microsoft.com/office/officeart/2005/8/layout/orgChart1"/>
    <dgm:cxn modelId="{F2F2AB53-1C2F-4828-80C9-676574A9F496}" type="presParOf" srcId="{F72EF3F7-4BC9-4F6D-8EA5-9319070B4DE7}" destId="{F273B00B-4B8A-483A-9409-2D1E987AE060}" srcOrd="1" destOrd="0" presId="urn:microsoft.com/office/officeart/2005/8/layout/orgChart1"/>
    <dgm:cxn modelId="{93C42078-E8BD-42F5-BBEF-A10DBCA5ADC2}" type="presParOf" srcId="{F273B00B-4B8A-483A-9409-2D1E987AE060}" destId="{A839815B-2637-4724-AB3A-BB963AE23989}" srcOrd="0" destOrd="0" presId="urn:microsoft.com/office/officeart/2005/8/layout/orgChart1"/>
    <dgm:cxn modelId="{94713CCE-538A-4391-AB7F-C02C0AFA0D4D}" type="presParOf" srcId="{A839815B-2637-4724-AB3A-BB963AE23989}" destId="{4972C484-3054-412B-A1A7-7094150DDE4B}" srcOrd="0" destOrd="0" presId="urn:microsoft.com/office/officeart/2005/8/layout/orgChart1"/>
    <dgm:cxn modelId="{CD94F231-6A7B-445D-A796-76350574221C}" type="presParOf" srcId="{A839815B-2637-4724-AB3A-BB963AE23989}" destId="{EE84C49F-6197-4772-870E-1C8CD3D3F228}" srcOrd="1" destOrd="0" presId="urn:microsoft.com/office/officeart/2005/8/layout/orgChart1"/>
    <dgm:cxn modelId="{AAA3AA81-5088-46B5-A78D-210E9557C9B2}" type="presParOf" srcId="{F273B00B-4B8A-483A-9409-2D1E987AE060}" destId="{4DBE13E6-EB0E-445F-AC57-96E43BD7DDF5}" srcOrd="1" destOrd="0" presId="urn:microsoft.com/office/officeart/2005/8/layout/orgChart1"/>
    <dgm:cxn modelId="{D5942106-0B45-4A3D-A756-3512E3C319BF}" type="presParOf" srcId="{F273B00B-4B8A-483A-9409-2D1E987AE060}" destId="{C099D57A-274A-4252-AAB3-70E19A08F161}" srcOrd="2" destOrd="0" presId="urn:microsoft.com/office/officeart/2005/8/layout/orgChart1"/>
    <dgm:cxn modelId="{1E581D04-3102-47B0-87EA-08DC81FCB14A}" type="presParOf" srcId="{F72EF3F7-4BC9-4F6D-8EA5-9319070B4DE7}" destId="{BA83A313-592D-46A5-8A9A-FA82F2E77B81}" srcOrd="2" destOrd="0" presId="urn:microsoft.com/office/officeart/2005/8/layout/orgChart1"/>
    <dgm:cxn modelId="{EE7FE282-59A5-40D8-AAE5-0986CE2D8305}" type="presParOf" srcId="{F72EF3F7-4BC9-4F6D-8EA5-9319070B4DE7}" destId="{0EC44D66-D9E9-40DA-B015-9C94CBAD76D5}" srcOrd="3" destOrd="0" presId="urn:microsoft.com/office/officeart/2005/8/layout/orgChart1"/>
    <dgm:cxn modelId="{55A0094F-6605-4CD8-AC72-BC73DEB38DB9}" type="presParOf" srcId="{0EC44D66-D9E9-40DA-B015-9C94CBAD76D5}" destId="{2B44FB4D-4021-40C9-BA10-48169469FCEC}" srcOrd="0" destOrd="0" presId="urn:microsoft.com/office/officeart/2005/8/layout/orgChart1"/>
    <dgm:cxn modelId="{4BD1CA18-653B-4294-AA4E-93D9F33DC919}" type="presParOf" srcId="{2B44FB4D-4021-40C9-BA10-48169469FCEC}" destId="{946AA8C4-5974-41A4-9ACD-B022BCD958BD}" srcOrd="0" destOrd="0" presId="urn:microsoft.com/office/officeart/2005/8/layout/orgChart1"/>
    <dgm:cxn modelId="{F52C53E9-518D-4BF6-A148-922DE230DED3}" type="presParOf" srcId="{2B44FB4D-4021-40C9-BA10-48169469FCEC}" destId="{023EC822-0971-4967-B768-89B40C2F6E99}" srcOrd="1" destOrd="0" presId="urn:microsoft.com/office/officeart/2005/8/layout/orgChart1"/>
    <dgm:cxn modelId="{E274EE73-3AD2-40F2-8C58-C9F58961DC84}" type="presParOf" srcId="{0EC44D66-D9E9-40DA-B015-9C94CBAD76D5}" destId="{1066C585-85EB-44F7-AE02-4AC52265BB6D}" srcOrd="1" destOrd="0" presId="urn:microsoft.com/office/officeart/2005/8/layout/orgChart1"/>
    <dgm:cxn modelId="{4325285C-32A9-47AA-8476-7B9BF77470BA}" type="presParOf" srcId="{0EC44D66-D9E9-40DA-B015-9C94CBAD76D5}" destId="{FADDFE57-2D75-4960-B707-3AED0F763F25}" srcOrd="2" destOrd="0" presId="urn:microsoft.com/office/officeart/2005/8/layout/orgChart1"/>
    <dgm:cxn modelId="{FA320B45-1563-4272-8994-29998D302846}" type="presParOf" srcId="{F72EF3F7-4BC9-4F6D-8EA5-9319070B4DE7}" destId="{279D47D9-68F8-498E-BD93-1C508F440080}" srcOrd="4" destOrd="0" presId="urn:microsoft.com/office/officeart/2005/8/layout/orgChart1"/>
    <dgm:cxn modelId="{360395BD-5D92-4617-85AB-165145EC7B9E}" type="presParOf" srcId="{F72EF3F7-4BC9-4F6D-8EA5-9319070B4DE7}" destId="{771C9068-944A-4631-A612-621628ED63CA}" srcOrd="5" destOrd="0" presId="urn:microsoft.com/office/officeart/2005/8/layout/orgChart1"/>
    <dgm:cxn modelId="{27637F13-A8EC-402C-8603-7859C9C81130}" type="presParOf" srcId="{771C9068-944A-4631-A612-621628ED63CA}" destId="{3162E850-3B1D-40A1-975E-A38119883B39}" srcOrd="0" destOrd="0" presId="urn:microsoft.com/office/officeart/2005/8/layout/orgChart1"/>
    <dgm:cxn modelId="{C83AB469-A0EE-446E-818A-CB248FB2E371}" type="presParOf" srcId="{3162E850-3B1D-40A1-975E-A38119883B39}" destId="{34206E43-51FF-4E37-9090-FE6480092E12}" srcOrd="0" destOrd="0" presId="urn:microsoft.com/office/officeart/2005/8/layout/orgChart1"/>
    <dgm:cxn modelId="{8ACD088D-B76D-45C3-A315-A09E839216F5}" type="presParOf" srcId="{3162E850-3B1D-40A1-975E-A38119883B39}" destId="{82D763A2-6F59-4C05-B707-708CCF93577B}" srcOrd="1" destOrd="0" presId="urn:microsoft.com/office/officeart/2005/8/layout/orgChart1"/>
    <dgm:cxn modelId="{8872AFB7-FD3B-4D62-B4C0-2EEE558B388B}" type="presParOf" srcId="{771C9068-944A-4631-A612-621628ED63CA}" destId="{F0A3BCEA-7994-4C9F-B86D-67CA9914C598}" srcOrd="1" destOrd="0" presId="urn:microsoft.com/office/officeart/2005/8/layout/orgChart1"/>
    <dgm:cxn modelId="{994950BD-0299-4884-82D3-0B1F60376884}" type="presParOf" srcId="{771C9068-944A-4631-A612-621628ED63CA}" destId="{1FE29B29-2C38-41AD-AED4-63DDC6CA08D5}" srcOrd="2" destOrd="0" presId="urn:microsoft.com/office/officeart/2005/8/layout/orgChart1"/>
    <dgm:cxn modelId="{36412F4A-E641-477E-92C5-98F41598B1CC}" type="presParOf" srcId="{338B0499-0C1D-421B-829F-EA3B98B33DCE}" destId="{C9C37CDD-C494-4804-A957-257188453449}" srcOrd="2" destOrd="0" presId="urn:microsoft.com/office/officeart/2005/8/layout/orgChart1"/>
    <dgm:cxn modelId="{91738D28-82AF-4B7F-ABCE-EBEF2C5A83A1}" type="presParOf" srcId="{8537F9D0-A039-4F57-A956-4770D3944213}" destId="{1FAB9CF0-E922-4458-81D1-DF15D34881DC}" srcOrd="2" destOrd="0" presId="urn:microsoft.com/office/officeart/2005/8/layout/orgChart1"/>
    <dgm:cxn modelId="{7FCABDEC-394C-4639-AE8F-D623E5156180}" type="presParOf" srcId="{8537F9D0-A039-4F57-A956-4770D3944213}" destId="{1E335B79-9DDF-47E3-B95C-B2C68B5BF7F5}" srcOrd="3" destOrd="0" presId="urn:microsoft.com/office/officeart/2005/8/layout/orgChart1"/>
    <dgm:cxn modelId="{3BDCCE53-144C-40F0-976B-8F96E67BB67E}" type="presParOf" srcId="{1E335B79-9DDF-47E3-B95C-B2C68B5BF7F5}" destId="{14CC66CE-4581-4DEC-8A80-A666A117D988}" srcOrd="0" destOrd="0" presId="urn:microsoft.com/office/officeart/2005/8/layout/orgChart1"/>
    <dgm:cxn modelId="{9D08884B-1148-4A13-BE0D-6E1D95253E18}" type="presParOf" srcId="{14CC66CE-4581-4DEC-8A80-A666A117D988}" destId="{B6794081-A9D7-47BF-8B5E-1C9321FF46F7}" srcOrd="0" destOrd="0" presId="urn:microsoft.com/office/officeart/2005/8/layout/orgChart1"/>
    <dgm:cxn modelId="{50DCD8C5-48F2-499D-8AAC-103C16C64165}" type="presParOf" srcId="{14CC66CE-4581-4DEC-8A80-A666A117D988}" destId="{D7DF04E3-1631-43F0-873E-361C0B7A166E}" srcOrd="1" destOrd="0" presId="urn:microsoft.com/office/officeart/2005/8/layout/orgChart1"/>
    <dgm:cxn modelId="{57CEA997-2BE5-42E8-B8C4-528F734F03ED}" type="presParOf" srcId="{1E335B79-9DDF-47E3-B95C-B2C68B5BF7F5}" destId="{941A3C2C-8CFB-4FBF-BAFC-0655134DF149}" srcOrd="1" destOrd="0" presId="urn:microsoft.com/office/officeart/2005/8/layout/orgChart1"/>
    <dgm:cxn modelId="{06B73EE9-4915-46B0-B8DF-9876A382E72E}" type="presParOf" srcId="{1E335B79-9DDF-47E3-B95C-B2C68B5BF7F5}" destId="{F274ED0A-2ACD-46DE-BC35-8835AB8766B4}" srcOrd="2" destOrd="0" presId="urn:microsoft.com/office/officeart/2005/8/layout/orgChart1"/>
    <dgm:cxn modelId="{1854E698-76A3-481A-B3CE-299390A7022B}" type="presParOf" srcId="{8537F9D0-A039-4F57-A956-4770D3944213}" destId="{87FEF106-81BF-49A4-8C1D-76ED62CB425C}" srcOrd="4" destOrd="0" presId="urn:microsoft.com/office/officeart/2005/8/layout/orgChart1"/>
    <dgm:cxn modelId="{90932575-27C2-4FF5-8D18-003DE81FD0DF}" type="presParOf" srcId="{8537F9D0-A039-4F57-A956-4770D3944213}" destId="{E3216EAB-0DDF-4F0A-B5AE-27956CE7D071}" srcOrd="5" destOrd="0" presId="urn:microsoft.com/office/officeart/2005/8/layout/orgChart1"/>
    <dgm:cxn modelId="{928508E5-B640-4B60-990A-D20C0302E1A3}" type="presParOf" srcId="{E3216EAB-0DDF-4F0A-B5AE-27956CE7D071}" destId="{43476AB9-7415-49B7-B918-39E77C61E8C5}" srcOrd="0" destOrd="0" presId="urn:microsoft.com/office/officeart/2005/8/layout/orgChart1"/>
    <dgm:cxn modelId="{E84E1867-5199-4469-AF38-502195FA0609}" type="presParOf" srcId="{43476AB9-7415-49B7-B918-39E77C61E8C5}" destId="{35E0A1E6-58B4-4E2C-B4BE-178FA1F693A1}" srcOrd="0" destOrd="0" presId="urn:microsoft.com/office/officeart/2005/8/layout/orgChart1"/>
    <dgm:cxn modelId="{9F687B08-1730-4FDE-BEA2-9FD76A1A3267}" type="presParOf" srcId="{43476AB9-7415-49B7-B918-39E77C61E8C5}" destId="{F708ADCD-BD90-4E3A-A4B2-E1383C5E4DB7}" srcOrd="1" destOrd="0" presId="urn:microsoft.com/office/officeart/2005/8/layout/orgChart1"/>
    <dgm:cxn modelId="{A49EFD92-B76F-4FED-AB74-E4585775D0A5}" type="presParOf" srcId="{E3216EAB-0DDF-4F0A-B5AE-27956CE7D071}" destId="{45F06BC0-9D5F-41A8-914B-F2B477344B36}" srcOrd="1" destOrd="0" presId="urn:microsoft.com/office/officeart/2005/8/layout/orgChart1"/>
    <dgm:cxn modelId="{1233A17C-036C-48C8-B7CC-409F29D2585C}" type="presParOf" srcId="{45F06BC0-9D5F-41A8-914B-F2B477344B36}" destId="{0197BCAB-31CE-43DE-B67C-7FAF479DE8C9}" srcOrd="0" destOrd="0" presId="urn:microsoft.com/office/officeart/2005/8/layout/orgChart1"/>
    <dgm:cxn modelId="{EC16561E-4C45-48E5-80F3-43AB9CBB308E}" type="presParOf" srcId="{45F06BC0-9D5F-41A8-914B-F2B477344B36}" destId="{EAE4DEC2-8F65-4AB6-A897-9E4BED710BC6}" srcOrd="1" destOrd="0" presId="urn:microsoft.com/office/officeart/2005/8/layout/orgChart1"/>
    <dgm:cxn modelId="{773A6352-EB17-427A-9562-887EC00BDB51}" type="presParOf" srcId="{EAE4DEC2-8F65-4AB6-A897-9E4BED710BC6}" destId="{9A87D1B9-2956-435F-B6D1-DE85837747E0}" srcOrd="0" destOrd="0" presId="urn:microsoft.com/office/officeart/2005/8/layout/orgChart1"/>
    <dgm:cxn modelId="{153FDC62-915C-47AD-99D2-640966550987}" type="presParOf" srcId="{9A87D1B9-2956-435F-B6D1-DE85837747E0}" destId="{3DA5B564-6A1D-4EA6-9700-AD4B6DA8588C}" srcOrd="0" destOrd="0" presId="urn:microsoft.com/office/officeart/2005/8/layout/orgChart1"/>
    <dgm:cxn modelId="{5C41972A-EFB7-406D-8F6F-C759690F517D}" type="presParOf" srcId="{9A87D1B9-2956-435F-B6D1-DE85837747E0}" destId="{1F9351AF-7989-4FB0-B725-23CB35CA3A57}" srcOrd="1" destOrd="0" presId="urn:microsoft.com/office/officeart/2005/8/layout/orgChart1"/>
    <dgm:cxn modelId="{55448C46-82F6-422C-A263-0CF32C4BEDEE}" type="presParOf" srcId="{EAE4DEC2-8F65-4AB6-A897-9E4BED710BC6}" destId="{0A03BC73-0729-432D-A2E7-D985562D53ED}" srcOrd="1" destOrd="0" presId="urn:microsoft.com/office/officeart/2005/8/layout/orgChart1"/>
    <dgm:cxn modelId="{5A46C6DF-3C68-47E2-B1A1-1D4F6DE1A385}" type="presParOf" srcId="{EAE4DEC2-8F65-4AB6-A897-9E4BED710BC6}" destId="{BC5EE90C-E881-4F64-8E4A-576E9D7FB899}" srcOrd="2" destOrd="0" presId="urn:microsoft.com/office/officeart/2005/8/layout/orgChart1"/>
    <dgm:cxn modelId="{5EE13186-4BA0-4EFB-AEBA-9F66EC0752E8}" type="presParOf" srcId="{45F06BC0-9D5F-41A8-914B-F2B477344B36}" destId="{216FA6D2-AB60-4ACB-ABF8-B3F36A9EEBC3}" srcOrd="2" destOrd="0" presId="urn:microsoft.com/office/officeart/2005/8/layout/orgChart1"/>
    <dgm:cxn modelId="{A35B74C9-F756-4774-B868-D614DD65B747}" type="presParOf" srcId="{45F06BC0-9D5F-41A8-914B-F2B477344B36}" destId="{BE1E4209-0442-4FB5-A250-619AD4EF51DD}" srcOrd="3" destOrd="0" presId="urn:microsoft.com/office/officeart/2005/8/layout/orgChart1"/>
    <dgm:cxn modelId="{C76579A5-830B-483E-B555-7C75FA754DC5}" type="presParOf" srcId="{BE1E4209-0442-4FB5-A250-619AD4EF51DD}" destId="{FBBFAF63-FE92-4869-B042-C225A1A344E8}" srcOrd="0" destOrd="0" presId="urn:microsoft.com/office/officeart/2005/8/layout/orgChart1"/>
    <dgm:cxn modelId="{30CA40AC-2BE1-4778-9AAA-FC758B885C1E}" type="presParOf" srcId="{FBBFAF63-FE92-4869-B042-C225A1A344E8}" destId="{AA866CAB-9C09-4689-A203-2C7979591F19}" srcOrd="0" destOrd="0" presId="urn:microsoft.com/office/officeart/2005/8/layout/orgChart1"/>
    <dgm:cxn modelId="{7F3F4BB2-BB52-4736-ACFF-EC1240198CBC}" type="presParOf" srcId="{FBBFAF63-FE92-4869-B042-C225A1A344E8}" destId="{56DC61E5-9F07-4589-8DBF-4B05DB6D2FCA}" srcOrd="1" destOrd="0" presId="urn:microsoft.com/office/officeart/2005/8/layout/orgChart1"/>
    <dgm:cxn modelId="{F67BD295-86DA-4C69-BB8F-A2CC0ABB8306}" type="presParOf" srcId="{BE1E4209-0442-4FB5-A250-619AD4EF51DD}" destId="{E4FF6E7F-ED13-4C9C-A154-FBBA28CE63BA}" srcOrd="1" destOrd="0" presId="urn:microsoft.com/office/officeart/2005/8/layout/orgChart1"/>
    <dgm:cxn modelId="{029BA980-4555-445C-8F69-94C9216E22C5}" type="presParOf" srcId="{BE1E4209-0442-4FB5-A250-619AD4EF51DD}" destId="{1DD3E161-AF1F-4206-923F-D97C0E1F59B0}" srcOrd="2" destOrd="0" presId="urn:microsoft.com/office/officeart/2005/8/layout/orgChart1"/>
    <dgm:cxn modelId="{8DB76775-2E73-4333-B488-FC49BBD70830}" type="presParOf" srcId="{45F06BC0-9D5F-41A8-914B-F2B477344B36}" destId="{7EB6701A-0E42-4AB5-A355-29FBA447DADB}" srcOrd="4" destOrd="0" presId="urn:microsoft.com/office/officeart/2005/8/layout/orgChart1"/>
    <dgm:cxn modelId="{0E209A36-86D2-49E7-BECA-DF768D25E36B}" type="presParOf" srcId="{45F06BC0-9D5F-41A8-914B-F2B477344B36}" destId="{2CC3A5B4-BEFD-4DE0-B595-51E954893D4E}" srcOrd="5" destOrd="0" presId="urn:microsoft.com/office/officeart/2005/8/layout/orgChart1"/>
    <dgm:cxn modelId="{FCAF7A21-436D-43AC-97C0-1F064E78CFCB}" type="presParOf" srcId="{2CC3A5B4-BEFD-4DE0-B595-51E954893D4E}" destId="{D0B72A19-725E-42FB-9705-9D5A98F99CDD}" srcOrd="0" destOrd="0" presId="urn:microsoft.com/office/officeart/2005/8/layout/orgChart1"/>
    <dgm:cxn modelId="{819D34A0-A933-455F-B6A8-A36BFF61D451}" type="presParOf" srcId="{D0B72A19-725E-42FB-9705-9D5A98F99CDD}" destId="{B3A5722C-946A-4232-AEF8-965C3D187CE4}" srcOrd="0" destOrd="0" presId="urn:microsoft.com/office/officeart/2005/8/layout/orgChart1"/>
    <dgm:cxn modelId="{01C073D8-61CE-45B4-8C09-D32E6BAB469E}" type="presParOf" srcId="{D0B72A19-725E-42FB-9705-9D5A98F99CDD}" destId="{60E2708C-FFB4-463C-A36C-AEBBFDEE96C9}" srcOrd="1" destOrd="0" presId="urn:microsoft.com/office/officeart/2005/8/layout/orgChart1"/>
    <dgm:cxn modelId="{901FD43B-644E-4C9B-99F5-BB1FEA8C9C18}" type="presParOf" srcId="{2CC3A5B4-BEFD-4DE0-B595-51E954893D4E}" destId="{548CB0EE-D945-4AD1-8CDB-C492F7BA4C80}" srcOrd="1" destOrd="0" presId="urn:microsoft.com/office/officeart/2005/8/layout/orgChart1"/>
    <dgm:cxn modelId="{261294B2-E941-40C8-A284-198E65233D76}" type="presParOf" srcId="{2CC3A5B4-BEFD-4DE0-B595-51E954893D4E}" destId="{48E3834F-B08F-4636-9C31-EBC9BACE0798}" srcOrd="2" destOrd="0" presId="urn:microsoft.com/office/officeart/2005/8/layout/orgChart1"/>
    <dgm:cxn modelId="{E0132B8A-61AA-4D67-ADC2-6F653A829AF4}" type="presParOf" srcId="{E3216EAB-0DDF-4F0A-B5AE-27956CE7D071}" destId="{5DA44AFE-35CA-423C-ABD2-0BCA43B59811}" srcOrd="2" destOrd="0" presId="urn:microsoft.com/office/officeart/2005/8/layout/orgChart1"/>
    <dgm:cxn modelId="{F842949A-3BE8-491B-B7E2-7A4B612059BE}" type="presParOf" srcId="{8D235A7C-D6CB-4DF2-984D-C1DB7AF81192}" destId="{805738D1-81D0-455D-A63A-A3DD7EEACE20}" srcOrd="2" destOrd="0" presId="urn:microsoft.com/office/officeart/2005/8/layout/orgChart1"/>
    <dgm:cxn modelId="{89AD4D58-4172-4C3B-B50A-F66686B5B11F}" type="presParOf" srcId="{805738D1-81D0-455D-A63A-A3DD7EEACE20}" destId="{774C0C67-3827-4D4E-8CB7-D66F7A72EA65}" srcOrd="0" destOrd="0" presId="urn:microsoft.com/office/officeart/2005/8/layout/orgChart1"/>
    <dgm:cxn modelId="{5391E8EC-78CF-4372-9FA0-1C33D0F3B961}" type="presParOf" srcId="{805738D1-81D0-455D-A63A-A3DD7EEACE20}" destId="{FCF29D38-0426-427A-A7E6-A12F7F3E59B1}" srcOrd="1" destOrd="0" presId="urn:microsoft.com/office/officeart/2005/8/layout/orgChart1"/>
    <dgm:cxn modelId="{08CAB947-9D2D-4AF5-841C-0D9A8D1223C0}" type="presParOf" srcId="{FCF29D38-0426-427A-A7E6-A12F7F3E59B1}" destId="{52DC776A-9702-42CD-ACDE-52889657B193}" srcOrd="0" destOrd="0" presId="urn:microsoft.com/office/officeart/2005/8/layout/orgChart1"/>
    <dgm:cxn modelId="{F8C977C5-74B9-47B4-BB6B-659D9BDD5D8B}" type="presParOf" srcId="{52DC776A-9702-42CD-ACDE-52889657B193}" destId="{8A3DC5A8-6B4F-4514-823F-3E2DF7446E2C}" srcOrd="0" destOrd="0" presId="urn:microsoft.com/office/officeart/2005/8/layout/orgChart1"/>
    <dgm:cxn modelId="{E0264028-2363-46FA-A8A1-F35ED19D5B62}" type="presParOf" srcId="{52DC776A-9702-42CD-ACDE-52889657B193}" destId="{24AB7425-2353-4742-8452-680439F506FD}" srcOrd="1" destOrd="0" presId="urn:microsoft.com/office/officeart/2005/8/layout/orgChart1"/>
    <dgm:cxn modelId="{A00FBE15-02C2-4F7C-8A13-B6492E36F51C}" type="presParOf" srcId="{FCF29D38-0426-427A-A7E6-A12F7F3E59B1}" destId="{7909A1EB-49E8-4087-AEFB-0A3027483C22}" srcOrd="1" destOrd="0" presId="urn:microsoft.com/office/officeart/2005/8/layout/orgChart1"/>
    <dgm:cxn modelId="{F9299C45-76E1-400C-8A26-DFA4C1D126FB}" type="presParOf" srcId="{FCF29D38-0426-427A-A7E6-A12F7F3E59B1}" destId="{17968C84-B2F8-490E-8911-464E515CEB6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75D272-9738-4437-AD23-B87D46DD3CFC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8B4AD4C-425B-4AAE-A8C7-93D3EB29D85F}">
      <dgm:prSet phldrT="[Text]"/>
      <dgm:spPr/>
      <dgm:t>
        <a:bodyPr/>
        <a:lstStyle/>
        <a:p>
          <a:r>
            <a:rPr lang="en-US"/>
            <a:t>6th French Army: Duchene, later Degoutte</a:t>
          </a:r>
        </a:p>
      </dgm:t>
    </dgm:pt>
    <dgm:pt modelId="{F70A06F3-4B28-4407-AE00-AB7921F615B6}" type="parTrans" cxnId="{F66006C4-23B6-49A0-AA54-59A1B35E8062}">
      <dgm:prSet/>
      <dgm:spPr/>
      <dgm:t>
        <a:bodyPr/>
        <a:lstStyle/>
        <a:p>
          <a:endParaRPr lang="en-US"/>
        </a:p>
      </dgm:t>
    </dgm:pt>
    <dgm:pt modelId="{30DE3BC7-B31A-46DA-A67D-B7CF4C0B1468}" type="sibTrans" cxnId="{F66006C4-23B6-49A0-AA54-59A1B35E8062}">
      <dgm:prSet/>
      <dgm:spPr/>
      <dgm:t>
        <a:bodyPr/>
        <a:lstStyle/>
        <a:p>
          <a:endParaRPr lang="en-US"/>
        </a:p>
      </dgm:t>
    </dgm:pt>
    <dgm:pt modelId="{AE7E3D0D-5054-4EBD-A75E-EE6120FF50A7}">
      <dgm:prSet phldrT="[Text]"/>
      <dgm:spPr/>
      <dgm:t>
        <a:bodyPr/>
        <a:lstStyle/>
        <a:p>
          <a:r>
            <a:rPr lang="en-US"/>
            <a:t>XXI French Corps: Degoutte, later Naulin</a:t>
          </a:r>
        </a:p>
      </dgm:t>
    </dgm:pt>
    <dgm:pt modelId="{8568AEAE-9434-48BD-BFD4-B5C0D46A7946}" type="parTrans" cxnId="{298C50D1-21FA-4D1D-8EF9-65B325401140}">
      <dgm:prSet/>
      <dgm:spPr/>
      <dgm:t>
        <a:bodyPr/>
        <a:lstStyle/>
        <a:p>
          <a:endParaRPr lang="en-US"/>
        </a:p>
      </dgm:t>
    </dgm:pt>
    <dgm:pt modelId="{C832C801-2128-482D-BDC5-230F3CB59ACB}" type="sibTrans" cxnId="{298C50D1-21FA-4D1D-8EF9-65B325401140}">
      <dgm:prSet/>
      <dgm:spPr/>
      <dgm:t>
        <a:bodyPr/>
        <a:lstStyle/>
        <a:p>
          <a:endParaRPr lang="en-US"/>
        </a:p>
      </dgm:t>
    </dgm:pt>
    <dgm:pt modelId="{D42F69EE-6CB1-4590-942D-2BE671E95C04}">
      <dgm:prSet phldrT="[Text]"/>
      <dgm:spPr/>
      <dgm:t>
        <a:bodyPr/>
        <a:lstStyle/>
        <a:p>
          <a:r>
            <a:rPr lang="en-US"/>
            <a:t>XXXVIII French Corps</a:t>
          </a:r>
        </a:p>
      </dgm:t>
    </dgm:pt>
    <dgm:pt modelId="{FE5AEC58-E0EA-4DEC-A51E-8A3547605673}" type="parTrans" cxnId="{732D3A2C-9CD7-4F72-A658-B8E5B951438F}">
      <dgm:prSet/>
      <dgm:spPr/>
      <dgm:t>
        <a:bodyPr/>
        <a:lstStyle/>
        <a:p>
          <a:endParaRPr lang="en-US"/>
        </a:p>
      </dgm:t>
    </dgm:pt>
    <dgm:pt modelId="{5959CCCF-8817-4DFC-8203-7F3280A08649}" type="sibTrans" cxnId="{732D3A2C-9CD7-4F72-A658-B8E5B951438F}">
      <dgm:prSet/>
      <dgm:spPr/>
      <dgm:t>
        <a:bodyPr/>
        <a:lstStyle/>
        <a:p>
          <a:endParaRPr lang="en-US"/>
        </a:p>
      </dgm:t>
    </dgm:pt>
    <dgm:pt modelId="{1B300801-6D07-42A4-A60E-B246A74EBA4D}">
      <dgm:prSet phldrT="[Text]"/>
      <dgm:spPr/>
      <dgm:t>
        <a:bodyPr/>
        <a:lstStyle/>
        <a:p>
          <a:r>
            <a:rPr lang="en-US"/>
            <a:t>2d U.S. Division: Bundy</a:t>
          </a:r>
        </a:p>
      </dgm:t>
    </dgm:pt>
    <dgm:pt modelId="{011FF370-9EC1-4FA6-8679-A5E47A902A4C}" type="parTrans" cxnId="{25626C09-D0D1-4B5E-AA16-B224BAE46F22}">
      <dgm:prSet/>
      <dgm:spPr/>
      <dgm:t>
        <a:bodyPr/>
        <a:lstStyle/>
        <a:p>
          <a:endParaRPr lang="en-US"/>
        </a:p>
      </dgm:t>
    </dgm:pt>
    <dgm:pt modelId="{630C3C9A-E271-42F2-B7DF-3F013B942E8D}" type="sibTrans" cxnId="{25626C09-D0D1-4B5E-AA16-B224BAE46F22}">
      <dgm:prSet/>
      <dgm:spPr/>
      <dgm:t>
        <a:bodyPr/>
        <a:lstStyle/>
        <a:p>
          <a:endParaRPr lang="en-US"/>
        </a:p>
      </dgm:t>
    </dgm:pt>
    <dgm:pt modelId="{ED8E37FA-507A-4081-AD2B-DE3B0B0577BA}">
      <dgm:prSet phldrT="[Text]"/>
      <dgm:spPr/>
      <dgm:t>
        <a:bodyPr/>
        <a:lstStyle/>
        <a:p>
          <a:r>
            <a:rPr lang="en-US"/>
            <a:t>Chief of Staff: Brown</a:t>
          </a:r>
        </a:p>
      </dgm:t>
    </dgm:pt>
    <dgm:pt modelId="{56CB0421-1D3C-4714-AF93-998213C88A75}" type="parTrans" cxnId="{22E09D79-9386-4142-88BB-F698C7E644C5}">
      <dgm:prSet/>
      <dgm:spPr/>
      <dgm:t>
        <a:bodyPr/>
        <a:lstStyle/>
        <a:p>
          <a:endParaRPr lang="en-US"/>
        </a:p>
      </dgm:t>
    </dgm:pt>
    <dgm:pt modelId="{5646F77B-4911-4686-ADF1-56690A3D4513}" type="sibTrans" cxnId="{22E09D79-9386-4142-88BB-F698C7E644C5}">
      <dgm:prSet/>
      <dgm:spPr/>
      <dgm:t>
        <a:bodyPr/>
        <a:lstStyle/>
        <a:p>
          <a:endParaRPr lang="en-US"/>
        </a:p>
      </dgm:t>
    </dgm:pt>
    <dgm:pt modelId="{672B4F6C-995D-4875-9A62-EE5665D10FF0}">
      <dgm:prSet phldrT="[Text]"/>
      <dgm:spPr/>
      <dgm:t>
        <a:bodyPr/>
        <a:lstStyle/>
        <a:p>
          <a:r>
            <a:rPr lang="en-US"/>
            <a:t>2d Field Artillery</a:t>
          </a:r>
        </a:p>
      </dgm:t>
    </dgm:pt>
    <dgm:pt modelId="{E46B8515-6E6A-46AC-8526-C982B11FECF6}" type="parTrans" cxnId="{92F42D6D-3A25-4D5B-A376-7E9BD61D2FFF}">
      <dgm:prSet/>
      <dgm:spPr/>
      <dgm:t>
        <a:bodyPr/>
        <a:lstStyle/>
        <a:p>
          <a:endParaRPr lang="en-US"/>
        </a:p>
      </dgm:t>
    </dgm:pt>
    <dgm:pt modelId="{E63BA6B5-9336-484A-8664-2ABB7E8DD850}" type="sibTrans" cxnId="{92F42D6D-3A25-4D5B-A376-7E9BD61D2FFF}">
      <dgm:prSet/>
      <dgm:spPr/>
      <dgm:t>
        <a:bodyPr/>
        <a:lstStyle/>
        <a:p>
          <a:endParaRPr lang="en-US"/>
        </a:p>
      </dgm:t>
    </dgm:pt>
    <dgm:pt modelId="{69F85CCF-7EEE-4D31-92D9-E2BEC56C5A5D}">
      <dgm:prSet phldrT="[Text]"/>
      <dgm:spPr/>
      <dgm:t>
        <a:bodyPr/>
        <a:lstStyle/>
        <a:p>
          <a:r>
            <a:rPr lang="en-US"/>
            <a:t>3d U.S. Infantry Brigade: Lewis</a:t>
          </a:r>
        </a:p>
      </dgm:t>
    </dgm:pt>
    <dgm:pt modelId="{42F6FC1F-01E5-4EF6-AB11-2F0C09702263}" type="parTrans" cxnId="{B59F746D-762F-4A1A-B15B-5278763E1E8F}">
      <dgm:prSet/>
      <dgm:spPr/>
      <dgm:t>
        <a:bodyPr/>
        <a:lstStyle/>
        <a:p>
          <a:endParaRPr lang="en-US"/>
        </a:p>
      </dgm:t>
    </dgm:pt>
    <dgm:pt modelId="{A1F30D3A-4000-4A43-85BE-C6D8B4BF9F62}" type="sibTrans" cxnId="{B59F746D-762F-4A1A-B15B-5278763E1E8F}">
      <dgm:prSet/>
      <dgm:spPr/>
      <dgm:t>
        <a:bodyPr/>
        <a:lstStyle/>
        <a:p>
          <a:endParaRPr lang="en-US"/>
        </a:p>
      </dgm:t>
    </dgm:pt>
    <dgm:pt modelId="{806A4E30-CA3E-4355-8998-83C7F051E567}">
      <dgm:prSet phldrT="[Text]"/>
      <dgm:spPr/>
      <dgm:t>
        <a:bodyPr/>
        <a:lstStyle/>
        <a:p>
          <a:r>
            <a:rPr lang="en-US"/>
            <a:t>9th Infantry Regiment: Upton</a:t>
          </a:r>
        </a:p>
      </dgm:t>
    </dgm:pt>
    <dgm:pt modelId="{1B425EFD-63A4-428B-866F-398F02DBE5BF}" type="parTrans" cxnId="{1046B7BB-30D8-487C-ACDF-196430420A01}">
      <dgm:prSet/>
      <dgm:spPr/>
      <dgm:t>
        <a:bodyPr/>
        <a:lstStyle/>
        <a:p>
          <a:endParaRPr lang="en-US"/>
        </a:p>
      </dgm:t>
    </dgm:pt>
    <dgm:pt modelId="{4FD38647-3585-4C2F-A2F1-7367CD29829A}" type="sibTrans" cxnId="{1046B7BB-30D8-487C-ACDF-196430420A01}">
      <dgm:prSet/>
      <dgm:spPr/>
      <dgm:t>
        <a:bodyPr/>
        <a:lstStyle/>
        <a:p>
          <a:endParaRPr lang="en-US"/>
        </a:p>
      </dgm:t>
    </dgm:pt>
    <dgm:pt modelId="{015F597D-3F01-456C-9621-6379F84A56A8}">
      <dgm:prSet phldrT="[Text]"/>
      <dgm:spPr/>
      <dgm:t>
        <a:bodyPr/>
        <a:lstStyle/>
        <a:p>
          <a:r>
            <a:rPr lang="en-US"/>
            <a:t>23d Infantry Regiment: Malone</a:t>
          </a:r>
        </a:p>
      </dgm:t>
    </dgm:pt>
    <dgm:pt modelId="{17281472-92F9-46F3-B2C1-9AFA17A75BE5}" type="parTrans" cxnId="{478DE89F-6B63-4EFC-90B7-2149E7114DDA}">
      <dgm:prSet/>
      <dgm:spPr/>
      <dgm:t>
        <a:bodyPr/>
        <a:lstStyle/>
        <a:p>
          <a:endParaRPr lang="en-US"/>
        </a:p>
      </dgm:t>
    </dgm:pt>
    <dgm:pt modelId="{F9640218-10A3-4872-B02E-57CB6E87B9DB}" type="sibTrans" cxnId="{478DE89F-6B63-4EFC-90B7-2149E7114DDA}">
      <dgm:prSet/>
      <dgm:spPr/>
      <dgm:t>
        <a:bodyPr/>
        <a:lstStyle/>
        <a:p>
          <a:endParaRPr lang="en-US"/>
        </a:p>
      </dgm:t>
    </dgm:pt>
    <dgm:pt modelId="{91626130-AF30-4F4A-A07D-42504BBDA6BA}">
      <dgm:prSet phldrT="[Text]"/>
      <dgm:spPr/>
      <dgm:t>
        <a:bodyPr/>
        <a:lstStyle/>
        <a:p>
          <a:r>
            <a:rPr lang="en-US"/>
            <a:t>4th Brigade: Harbord</a:t>
          </a:r>
        </a:p>
      </dgm:t>
    </dgm:pt>
    <dgm:pt modelId="{793907F7-E97F-4477-9ACC-F120152E7162}" type="parTrans" cxnId="{B390197C-8CB0-4A35-B243-1B960FCC32E0}">
      <dgm:prSet/>
      <dgm:spPr/>
      <dgm:t>
        <a:bodyPr/>
        <a:lstStyle/>
        <a:p>
          <a:endParaRPr lang="en-US"/>
        </a:p>
      </dgm:t>
    </dgm:pt>
    <dgm:pt modelId="{D139C5FB-BE2D-420D-A834-A51BD7DA7953}" type="sibTrans" cxnId="{B390197C-8CB0-4A35-B243-1B960FCC32E0}">
      <dgm:prSet/>
      <dgm:spPr/>
      <dgm:t>
        <a:bodyPr/>
        <a:lstStyle/>
        <a:p>
          <a:endParaRPr lang="en-US"/>
        </a:p>
      </dgm:t>
    </dgm:pt>
    <dgm:pt modelId="{73F5E046-6CC6-4F75-89F5-C6E3AC82387D}">
      <dgm:prSet phldrT="[Text]"/>
      <dgm:spPr/>
      <dgm:t>
        <a:bodyPr/>
        <a:lstStyle/>
        <a:p>
          <a:r>
            <a:rPr lang="en-US"/>
            <a:t>5th Regiment: Neville</a:t>
          </a:r>
        </a:p>
      </dgm:t>
    </dgm:pt>
    <dgm:pt modelId="{D9E7E763-2DFA-4564-B4BD-2D934E261993}" type="parTrans" cxnId="{C6E7F127-F876-46FF-9F49-426FFE1D4645}">
      <dgm:prSet/>
      <dgm:spPr/>
      <dgm:t>
        <a:bodyPr/>
        <a:lstStyle/>
        <a:p>
          <a:endParaRPr lang="en-US"/>
        </a:p>
      </dgm:t>
    </dgm:pt>
    <dgm:pt modelId="{B203E5EC-19CD-4466-8309-2F1CB6648528}" type="sibTrans" cxnId="{C6E7F127-F876-46FF-9F49-426FFE1D4645}">
      <dgm:prSet/>
      <dgm:spPr/>
      <dgm:t>
        <a:bodyPr/>
        <a:lstStyle/>
        <a:p>
          <a:endParaRPr lang="en-US"/>
        </a:p>
      </dgm:t>
    </dgm:pt>
    <dgm:pt modelId="{712B9A04-ADE1-4A44-A322-F9E4C684548A}">
      <dgm:prSet phldrT="[Text]"/>
      <dgm:spPr/>
      <dgm:t>
        <a:bodyPr/>
        <a:lstStyle/>
        <a:p>
          <a:r>
            <a:rPr lang="en-US"/>
            <a:t>6th Regiment: Catlin, Lee</a:t>
          </a:r>
        </a:p>
      </dgm:t>
    </dgm:pt>
    <dgm:pt modelId="{22973E86-3112-4C90-AFCA-D4AEC76AF266}" type="parTrans" cxnId="{22035C43-E04D-4233-A45C-0E9F8574348F}">
      <dgm:prSet/>
      <dgm:spPr/>
      <dgm:t>
        <a:bodyPr/>
        <a:lstStyle/>
        <a:p>
          <a:endParaRPr lang="en-US"/>
        </a:p>
      </dgm:t>
    </dgm:pt>
    <dgm:pt modelId="{0051F7FA-0682-46CC-9791-3D6CD53B034F}" type="sibTrans" cxnId="{22035C43-E04D-4233-A45C-0E9F8574348F}">
      <dgm:prSet/>
      <dgm:spPr/>
      <dgm:t>
        <a:bodyPr/>
        <a:lstStyle/>
        <a:p>
          <a:endParaRPr lang="en-US"/>
        </a:p>
      </dgm:t>
    </dgm:pt>
    <dgm:pt modelId="{6F377E30-CF26-4DD8-AEF6-B0DC29DE6FB7}">
      <dgm:prSet/>
      <dgm:spPr/>
      <dgm:t>
        <a:bodyPr/>
        <a:lstStyle/>
        <a:p>
          <a:r>
            <a:rPr lang="en-US"/>
            <a:t>2d Engineer Regiment</a:t>
          </a:r>
        </a:p>
      </dgm:t>
    </dgm:pt>
    <dgm:pt modelId="{CDF72EC4-0281-4AE7-AA31-6E58D930C941}" type="parTrans" cxnId="{8D3CE51E-B4D1-4D51-8E62-DED5022FBA93}">
      <dgm:prSet/>
      <dgm:spPr/>
      <dgm:t>
        <a:bodyPr/>
        <a:lstStyle/>
        <a:p>
          <a:endParaRPr lang="en-US"/>
        </a:p>
      </dgm:t>
    </dgm:pt>
    <dgm:pt modelId="{0F07E8D9-BDA5-4CA3-B1F9-151DBF79A432}" type="sibTrans" cxnId="{8D3CE51E-B4D1-4D51-8E62-DED5022FBA93}">
      <dgm:prSet/>
      <dgm:spPr/>
      <dgm:t>
        <a:bodyPr/>
        <a:lstStyle/>
        <a:p>
          <a:endParaRPr lang="en-US"/>
        </a:p>
      </dgm:t>
    </dgm:pt>
    <dgm:pt modelId="{14C6AB05-44D9-456B-B14D-6EC3680F7441}" type="pres">
      <dgm:prSet presAssocID="{0D75D272-9738-4437-AD23-B87D46DD3CF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1F4935F-A9CB-41B2-913A-AE6EFFDF23C3}" type="pres">
      <dgm:prSet presAssocID="{28B4AD4C-425B-4AAE-A8C7-93D3EB29D85F}" presName="hierRoot1" presStyleCnt="0">
        <dgm:presLayoutVars>
          <dgm:hierBranch val="init"/>
        </dgm:presLayoutVars>
      </dgm:prSet>
      <dgm:spPr/>
    </dgm:pt>
    <dgm:pt modelId="{EA75C08D-3F51-4C74-9624-C4FF8850DAB8}" type="pres">
      <dgm:prSet presAssocID="{28B4AD4C-425B-4AAE-A8C7-93D3EB29D85F}" presName="rootComposite1" presStyleCnt="0"/>
      <dgm:spPr/>
    </dgm:pt>
    <dgm:pt modelId="{209AAC0C-0A33-48ED-ABC4-EF403766CB04}" type="pres">
      <dgm:prSet presAssocID="{28B4AD4C-425B-4AAE-A8C7-93D3EB29D85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0F3604-9D0A-401B-B4AE-FFEB886CE1AF}" type="pres">
      <dgm:prSet presAssocID="{28B4AD4C-425B-4AAE-A8C7-93D3EB29D85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B3AF337-4A3E-4E4E-AE7B-00CDDE6ED0D9}" type="pres">
      <dgm:prSet presAssocID="{28B4AD4C-425B-4AAE-A8C7-93D3EB29D85F}" presName="hierChild2" presStyleCnt="0"/>
      <dgm:spPr/>
    </dgm:pt>
    <dgm:pt modelId="{C41C72DE-BDDC-48E0-A783-4F375C971238}" type="pres">
      <dgm:prSet presAssocID="{8568AEAE-9434-48BD-BFD4-B5C0D46A7946}" presName="Name37" presStyleLbl="parChTrans1D2" presStyleIdx="0" presStyleCnt="2"/>
      <dgm:spPr/>
      <dgm:t>
        <a:bodyPr/>
        <a:lstStyle/>
        <a:p>
          <a:endParaRPr lang="en-US"/>
        </a:p>
      </dgm:t>
    </dgm:pt>
    <dgm:pt modelId="{A3326E13-99EA-4536-9235-8ED1668BE66C}" type="pres">
      <dgm:prSet presAssocID="{AE7E3D0D-5054-4EBD-A75E-EE6120FF50A7}" presName="hierRoot2" presStyleCnt="0">
        <dgm:presLayoutVars>
          <dgm:hierBranch val="init"/>
        </dgm:presLayoutVars>
      </dgm:prSet>
      <dgm:spPr/>
    </dgm:pt>
    <dgm:pt modelId="{F6CE15D6-F3C0-469F-AB8B-C29011E188E6}" type="pres">
      <dgm:prSet presAssocID="{AE7E3D0D-5054-4EBD-A75E-EE6120FF50A7}" presName="rootComposite" presStyleCnt="0"/>
      <dgm:spPr/>
    </dgm:pt>
    <dgm:pt modelId="{3853D3BD-11E4-4E42-A520-36F3024E2828}" type="pres">
      <dgm:prSet presAssocID="{AE7E3D0D-5054-4EBD-A75E-EE6120FF50A7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08D729-D183-4A0A-BB83-3C69505DFA95}" type="pres">
      <dgm:prSet presAssocID="{AE7E3D0D-5054-4EBD-A75E-EE6120FF50A7}" presName="rootConnector" presStyleLbl="node2" presStyleIdx="0" presStyleCnt="2"/>
      <dgm:spPr/>
      <dgm:t>
        <a:bodyPr/>
        <a:lstStyle/>
        <a:p>
          <a:endParaRPr lang="en-US"/>
        </a:p>
      </dgm:t>
    </dgm:pt>
    <dgm:pt modelId="{B91EE98C-CE8D-438F-8E5E-296D10BC34AD}" type="pres">
      <dgm:prSet presAssocID="{AE7E3D0D-5054-4EBD-A75E-EE6120FF50A7}" presName="hierChild4" presStyleCnt="0"/>
      <dgm:spPr/>
    </dgm:pt>
    <dgm:pt modelId="{CF943DCC-36A8-4F6D-84CA-532A1A7459F2}" type="pres">
      <dgm:prSet presAssocID="{011FF370-9EC1-4FA6-8679-A5E47A902A4C}" presName="Name37" presStyleLbl="parChTrans1D3" presStyleIdx="0" presStyleCnt="1"/>
      <dgm:spPr/>
      <dgm:t>
        <a:bodyPr/>
        <a:lstStyle/>
        <a:p>
          <a:endParaRPr lang="en-US"/>
        </a:p>
      </dgm:t>
    </dgm:pt>
    <dgm:pt modelId="{E54E6E57-A340-4069-9BA7-FABA2477F3F9}" type="pres">
      <dgm:prSet presAssocID="{1B300801-6D07-42A4-A60E-B246A74EBA4D}" presName="hierRoot2" presStyleCnt="0">
        <dgm:presLayoutVars>
          <dgm:hierBranch val="init"/>
        </dgm:presLayoutVars>
      </dgm:prSet>
      <dgm:spPr/>
    </dgm:pt>
    <dgm:pt modelId="{4E16FC8C-7D7E-446A-B1AC-AF873F96B6A2}" type="pres">
      <dgm:prSet presAssocID="{1B300801-6D07-42A4-A60E-B246A74EBA4D}" presName="rootComposite" presStyleCnt="0"/>
      <dgm:spPr/>
    </dgm:pt>
    <dgm:pt modelId="{68729B01-6BC5-4C28-BC92-104D6E7376A1}" type="pres">
      <dgm:prSet presAssocID="{1B300801-6D07-42A4-A60E-B246A74EBA4D}" presName="rootText" presStyleLbl="node3" presStyleIdx="0" presStyleCnt="1" custLinFactNeighborX="22292" custLinFactNeighborY="85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0E0F26-8C1F-462D-A10D-85E300F66E53}" type="pres">
      <dgm:prSet presAssocID="{1B300801-6D07-42A4-A60E-B246A74EBA4D}" presName="rootConnector" presStyleLbl="node3" presStyleIdx="0" presStyleCnt="1"/>
      <dgm:spPr/>
      <dgm:t>
        <a:bodyPr/>
        <a:lstStyle/>
        <a:p>
          <a:endParaRPr lang="en-US"/>
        </a:p>
      </dgm:t>
    </dgm:pt>
    <dgm:pt modelId="{2CD6D26A-4CE7-4E2B-9EF6-5F906A767076}" type="pres">
      <dgm:prSet presAssocID="{1B300801-6D07-42A4-A60E-B246A74EBA4D}" presName="hierChild4" presStyleCnt="0"/>
      <dgm:spPr/>
    </dgm:pt>
    <dgm:pt modelId="{F2CFD590-3150-44C7-B7C2-184C11E11000}" type="pres">
      <dgm:prSet presAssocID="{56CB0421-1D3C-4714-AF93-998213C88A75}" presName="Name37" presStyleLbl="parChTrans1D4" presStyleIdx="0" presStyleCnt="9"/>
      <dgm:spPr/>
      <dgm:t>
        <a:bodyPr/>
        <a:lstStyle/>
        <a:p>
          <a:endParaRPr lang="en-US"/>
        </a:p>
      </dgm:t>
    </dgm:pt>
    <dgm:pt modelId="{DC469C5B-B092-4258-A19B-D5A2FD4ADED1}" type="pres">
      <dgm:prSet presAssocID="{ED8E37FA-507A-4081-AD2B-DE3B0B0577BA}" presName="hierRoot2" presStyleCnt="0">
        <dgm:presLayoutVars>
          <dgm:hierBranch val="init"/>
        </dgm:presLayoutVars>
      </dgm:prSet>
      <dgm:spPr/>
    </dgm:pt>
    <dgm:pt modelId="{8DDE5CF8-2BB4-4757-9393-F0E186645921}" type="pres">
      <dgm:prSet presAssocID="{ED8E37FA-507A-4081-AD2B-DE3B0B0577BA}" presName="rootComposite" presStyleCnt="0"/>
      <dgm:spPr/>
    </dgm:pt>
    <dgm:pt modelId="{E203357E-7EE5-4CD3-A602-F17A0AD75CB1}" type="pres">
      <dgm:prSet presAssocID="{ED8E37FA-507A-4081-AD2B-DE3B0B0577BA}" presName="rootText" presStyleLbl="node4" presStyleIdx="0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143211-0050-4ECF-842B-5B13010690DA}" type="pres">
      <dgm:prSet presAssocID="{ED8E37FA-507A-4081-AD2B-DE3B0B0577BA}" presName="rootConnector" presStyleLbl="node4" presStyleIdx="0" presStyleCnt="9"/>
      <dgm:spPr/>
      <dgm:t>
        <a:bodyPr/>
        <a:lstStyle/>
        <a:p>
          <a:endParaRPr lang="en-US"/>
        </a:p>
      </dgm:t>
    </dgm:pt>
    <dgm:pt modelId="{BB806F58-BEB2-4EB9-99AA-94E4FFEDFD00}" type="pres">
      <dgm:prSet presAssocID="{ED8E37FA-507A-4081-AD2B-DE3B0B0577BA}" presName="hierChild4" presStyleCnt="0"/>
      <dgm:spPr/>
    </dgm:pt>
    <dgm:pt modelId="{4341726D-3392-44BE-8740-75019E90443B}" type="pres">
      <dgm:prSet presAssocID="{E46B8515-6E6A-46AC-8526-C982B11FECF6}" presName="Name37" presStyleLbl="parChTrans1D4" presStyleIdx="1" presStyleCnt="9"/>
      <dgm:spPr/>
      <dgm:t>
        <a:bodyPr/>
        <a:lstStyle/>
        <a:p>
          <a:endParaRPr lang="en-US"/>
        </a:p>
      </dgm:t>
    </dgm:pt>
    <dgm:pt modelId="{D4DFC630-ACB5-4CE8-BF35-D4169562097B}" type="pres">
      <dgm:prSet presAssocID="{672B4F6C-995D-4875-9A62-EE5665D10FF0}" presName="hierRoot2" presStyleCnt="0">
        <dgm:presLayoutVars>
          <dgm:hierBranch val="init"/>
        </dgm:presLayoutVars>
      </dgm:prSet>
      <dgm:spPr/>
    </dgm:pt>
    <dgm:pt modelId="{9183A46B-8B6B-40D0-A16E-9C4BFBE5AB7F}" type="pres">
      <dgm:prSet presAssocID="{672B4F6C-995D-4875-9A62-EE5665D10FF0}" presName="rootComposite" presStyleCnt="0"/>
      <dgm:spPr/>
    </dgm:pt>
    <dgm:pt modelId="{BBB4B3A7-1E5C-420E-90C1-93965F8B436D}" type="pres">
      <dgm:prSet presAssocID="{672B4F6C-995D-4875-9A62-EE5665D10FF0}" presName="rootText" presStyleLbl="node4" presStyleIdx="1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85ADE0-5C5E-4D2A-96E9-5C9B335B370B}" type="pres">
      <dgm:prSet presAssocID="{672B4F6C-995D-4875-9A62-EE5665D10FF0}" presName="rootConnector" presStyleLbl="node4" presStyleIdx="1" presStyleCnt="9"/>
      <dgm:spPr/>
      <dgm:t>
        <a:bodyPr/>
        <a:lstStyle/>
        <a:p>
          <a:endParaRPr lang="en-US"/>
        </a:p>
      </dgm:t>
    </dgm:pt>
    <dgm:pt modelId="{FCD7A516-8AA0-47B5-8C49-06740251833B}" type="pres">
      <dgm:prSet presAssocID="{672B4F6C-995D-4875-9A62-EE5665D10FF0}" presName="hierChild4" presStyleCnt="0"/>
      <dgm:spPr/>
    </dgm:pt>
    <dgm:pt modelId="{72C3ED04-70B6-4E27-B70D-A8A9D2822CDD}" type="pres">
      <dgm:prSet presAssocID="{672B4F6C-995D-4875-9A62-EE5665D10FF0}" presName="hierChild5" presStyleCnt="0"/>
      <dgm:spPr/>
    </dgm:pt>
    <dgm:pt modelId="{7871EDC5-5912-4E99-9073-787D29E5500F}" type="pres">
      <dgm:prSet presAssocID="{793907F7-E97F-4477-9ACC-F120152E7162}" presName="Name37" presStyleLbl="parChTrans1D4" presStyleIdx="2" presStyleCnt="9"/>
      <dgm:spPr/>
      <dgm:t>
        <a:bodyPr/>
        <a:lstStyle/>
        <a:p>
          <a:endParaRPr lang="en-US"/>
        </a:p>
      </dgm:t>
    </dgm:pt>
    <dgm:pt modelId="{A3F56EB1-8EE3-464F-87FB-F9211AB7E9D7}" type="pres">
      <dgm:prSet presAssocID="{91626130-AF30-4F4A-A07D-42504BBDA6BA}" presName="hierRoot2" presStyleCnt="0">
        <dgm:presLayoutVars>
          <dgm:hierBranch val="init"/>
        </dgm:presLayoutVars>
      </dgm:prSet>
      <dgm:spPr/>
    </dgm:pt>
    <dgm:pt modelId="{4B34C380-79D3-4D28-A4BE-05D47F27C4BB}" type="pres">
      <dgm:prSet presAssocID="{91626130-AF30-4F4A-A07D-42504BBDA6BA}" presName="rootComposite" presStyleCnt="0"/>
      <dgm:spPr/>
    </dgm:pt>
    <dgm:pt modelId="{D1DB3F84-E8F3-4017-A913-088090C7A32B}" type="pres">
      <dgm:prSet presAssocID="{91626130-AF30-4F4A-A07D-42504BBDA6BA}" presName="rootText" presStyleLbl="node4" presStyleIdx="2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33E186-805A-41B8-856D-3B072D686668}" type="pres">
      <dgm:prSet presAssocID="{91626130-AF30-4F4A-A07D-42504BBDA6BA}" presName="rootConnector" presStyleLbl="node4" presStyleIdx="2" presStyleCnt="9"/>
      <dgm:spPr/>
      <dgm:t>
        <a:bodyPr/>
        <a:lstStyle/>
        <a:p>
          <a:endParaRPr lang="en-US"/>
        </a:p>
      </dgm:t>
    </dgm:pt>
    <dgm:pt modelId="{C56C7F01-A846-4186-87D1-DA04970DD572}" type="pres">
      <dgm:prSet presAssocID="{91626130-AF30-4F4A-A07D-42504BBDA6BA}" presName="hierChild4" presStyleCnt="0"/>
      <dgm:spPr/>
    </dgm:pt>
    <dgm:pt modelId="{A9BE96EA-2D73-4DFD-8015-BCD2EC1068B1}" type="pres">
      <dgm:prSet presAssocID="{D9E7E763-2DFA-4564-B4BD-2D934E261993}" presName="Name37" presStyleLbl="parChTrans1D4" presStyleIdx="3" presStyleCnt="9"/>
      <dgm:spPr/>
      <dgm:t>
        <a:bodyPr/>
        <a:lstStyle/>
        <a:p>
          <a:endParaRPr lang="en-US"/>
        </a:p>
      </dgm:t>
    </dgm:pt>
    <dgm:pt modelId="{942A6127-7C42-4FDC-BCBF-90F1B6E8D5ED}" type="pres">
      <dgm:prSet presAssocID="{73F5E046-6CC6-4F75-89F5-C6E3AC82387D}" presName="hierRoot2" presStyleCnt="0">
        <dgm:presLayoutVars>
          <dgm:hierBranch val="init"/>
        </dgm:presLayoutVars>
      </dgm:prSet>
      <dgm:spPr/>
    </dgm:pt>
    <dgm:pt modelId="{5D3C592C-8989-4F99-B67E-50A699E9DA0E}" type="pres">
      <dgm:prSet presAssocID="{73F5E046-6CC6-4F75-89F5-C6E3AC82387D}" presName="rootComposite" presStyleCnt="0"/>
      <dgm:spPr/>
    </dgm:pt>
    <dgm:pt modelId="{2C5E309F-BDD9-4838-AE78-F9F2292E1B77}" type="pres">
      <dgm:prSet presAssocID="{73F5E046-6CC6-4F75-89F5-C6E3AC82387D}" presName="rootText" presStyleLbl="node4" presStyleIdx="3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CE08B5-BC12-4E73-8C21-241690E05995}" type="pres">
      <dgm:prSet presAssocID="{73F5E046-6CC6-4F75-89F5-C6E3AC82387D}" presName="rootConnector" presStyleLbl="node4" presStyleIdx="3" presStyleCnt="9"/>
      <dgm:spPr/>
      <dgm:t>
        <a:bodyPr/>
        <a:lstStyle/>
        <a:p>
          <a:endParaRPr lang="en-US"/>
        </a:p>
      </dgm:t>
    </dgm:pt>
    <dgm:pt modelId="{A2BEE9C7-4930-43DA-A526-7C96E1FEB710}" type="pres">
      <dgm:prSet presAssocID="{73F5E046-6CC6-4F75-89F5-C6E3AC82387D}" presName="hierChild4" presStyleCnt="0"/>
      <dgm:spPr/>
    </dgm:pt>
    <dgm:pt modelId="{9A747DE6-4B2C-4650-8CB1-FB770A740627}" type="pres">
      <dgm:prSet presAssocID="{73F5E046-6CC6-4F75-89F5-C6E3AC82387D}" presName="hierChild5" presStyleCnt="0"/>
      <dgm:spPr/>
    </dgm:pt>
    <dgm:pt modelId="{DB3DF4F8-6EEA-4A68-AC2F-47A373222C87}" type="pres">
      <dgm:prSet presAssocID="{22973E86-3112-4C90-AFCA-D4AEC76AF266}" presName="Name37" presStyleLbl="parChTrans1D4" presStyleIdx="4" presStyleCnt="9"/>
      <dgm:spPr/>
      <dgm:t>
        <a:bodyPr/>
        <a:lstStyle/>
        <a:p>
          <a:endParaRPr lang="en-US"/>
        </a:p>
      </dgm:t>
    </dgm:pt>
    <dgm:pt modelId="{D047F2CC-6F10-4AC2-85B6-1D573C66047C}" type="pres">
      <dgm:prSet presAssocID="{712B9A04-ADE1-4A44-A322-F9E4C684548A}" presName="hierRoot2" presStyleCnt="0">
        <dgm:presLayoutVars>
          <dgm:hierBranch val="init"/>
        </dgm:presLayoutVars>
      </dgm:prSet>
      <dgm:spPr/>
    </dgm:pt>
    <dgm:pt modelId="{0F33A123-A6B1-4D79-8AB6-C5BDA258A532}" type="pres">
      <dgm:prSet presAssocID="{712B9A04-ADE1-4A44-A322-F9E4C684548A}" presName="rootComposite" presStyleCnt="0"/>
      <dgm:spPr/>
    </dgm:pt>
    <dgm:pt modelId="{BA1B3FE0-65BA-4D44-A480-2D9EFAE08217}" type="pres">
      <dgm:prSet presAssocID="{712B9A04-ADE1-4A44-A322-F9E4C684548A}" presName="rootText" presStyleLbl="node4" presStyleIdx="4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9B3FA2-2E5D-4BD0-A196-785A84B366F1}" type="pres">
      <dgm:prSet presAssocID="{712B9A04-ADE1-4A44-A322-F9E4C684548A}" presName="rootConnector" presStyleLbl="node4" presStyleIdx="4" presStyleCnt="9"/>
      <dgm:spPr/>
      <dgm:t>
        <a:bodyPr/>
        <a:lstStyle/>
        <a:p>
          <a:endParaRPr lang="en-US"/>
        </a:p>
      </dgm:t>
    </dgm:pt>
    <dgm:pt modelId="{1EEEDD3C-D0AE-47E5-9CF2-B6D55D47BCA6}" type="pres">
      <dgm:prSet presAssocID="{712B9A04-ADE1-4A44-A322-F9E4C684548A}" presName="hierChild4" presStyleCnt="0"/>
      <dgm:spPr/>
    </dgm:pt>
    <dgm:pt modelId="{1CCAB7C4-BEBE-493A-A7D8-81772C8480EB}" type="pres">
      <dgm:prSet presAssocID="{712B9A04-ADE1-4A44-A322-F9E4C684548A}" presName="hierChild5" presStyleCnt="0"/>
      <dgm:spPr/>
    </dgm:pt>
    <dgm:pt modelId="{1D575F31-3EE4-41A4-B253-9DB19C9CF8F4}" type="pres">
      <dgm:prSet presAssocID="{91626130-AF30-4F4A-A07D-42504BBDA6BA}" presName="hierChild5" presStyleCnt="0"/>
      <dgm:spPr/>
    </dgm:pt>
    <dgm:pt modelId="{596E3417-9F6B-4C57-8A9D-EEE54613E17F}" type="pres">
      <dgm:prSet presAssocID="{42F6FC1F-01E5-4EF6-AB11-2F0C09702263}" presName="Name37" presStyleLbl="parChTrans1D4" presStyleIdx="5" presStyleCnt="9"/>
      <dgm:spPr/>
      <dgm:t>
        <a:bodyPr/>
        <a:lstStyle/>
        <a:p>
          <a:endParaRPr lang="en-US"/>
        </a:p>
      </dgm:t>
    </dgm:pt>
    <dgm:pt modelId="{A0801C94-F64B-4320-9A86-868CFBE37E5B}" type="pres">
      <dgm:prSet presAssocID="{69F85CCF-7EEE-4D31-92D9-E2BEC56C5A5D}" presName="hierRoot2" presStyleCnt="0">
        <dgm:presLayoutVars>
          <dgm:hierBranch val="init"/>
        </dgm:presLayoutVars>
      </dgm:prSet>
      <dgm:spPr/>
    </dgm:pt>
    <dgm:pt modelId="{8F69D9C1-83AB-4C4C-8B8C-CBBBFDBDDC4A}" type="pres">
      <dgm:prSet presAssocID="{69F85CCF-7EEE-4D31-92D9-E2BEC56C5A5D}" presName="rootComposite" presStyleCnt="0"/>
      <dgm:spPr/>
    </dgm:pt>
    <dgm:pt modelId="{EAEB6298-3DA2-4E52-9A22-D65E698A326A}" type="pres">
      <dgm:prSet presAssocID="{69F85CCF-7EEE-4D31-92D9-E2BEC56C5A5D}" presName="rootText" presStyleLbl="node4" presStyleIdx="5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FEF5B3-8312-48E7-8D74-70C4AA8F76B9}" type="pres">
      <dgm:prSet presAssocID="{69F85CCF-7EEE-4D31-92D9-E2BEC56C5A5D}" presName="rootConnector" presStyleLbl="node4" presStyleIdx="5" presStyleCnt="9"/>
      <dgm:spPr/>
      <dgm:t>
        <a:bodyPr/>
        <a:lstStyle/>
        <a:p>
          <a:endParaRPr lang="en-US"/>
        </a:p>
      </dgm:t>
    </dgm:pt>
    <dgm:pt modelId="{EA9B601F-B26F-42B2-B733-1AC735B7A5D5}" type="pres">
      <dgm:prSet presAssocID="{69F85CCF-7EEE-4D31-92D9-E2BEC56C5A5D}" presName="hierChild4" presStyleCnt="0"/>
      <dgm:spPr/>
    </dgm:pt>
    <dgm:pt modelId="{1FA14B9E-3388-44E2-A857-C8BE56D0F15F}" type="pres">
      <dgm:prSet presAssocID="{1B425EFD-63A4-428B-866F-398F02DBE5BF}" presName="Name37" presStyleLbl="parChTrans1D4" presStyleIdx="6" presStyleCnt="9"/>
      <dgm:spPr/>
      <dgm:t>
        <a:bodyPr/>
        <a:lstStyle/>
        <a:p>
          <a:endParaRPr lang="en-US"/>
        </a:p>
      </dgm:t>
    </dgm:pt>
    <dgm:pt modelId="{E388AEC0-9A1E-427F-83B3-053CFDDDD2B9}" type="pres">
      <dgm:prSet presAssocID="{806A4E30-CA3E-4355-8998-83C7F051E567}" presName="hierRoot2" presStyleCnt="0">
        <dgm:presLayoutVars>
          <dgm:hierBranch val="init"/>
        </dgm:presLayoutVars>
      </dgm:prSet>
      <dgm:spPr/>
    </dgm:pt>
    <dgm:pt modelId="{45AFFF02-B9B1-43CC-BEDC-99AA8611DDFE}" type="pres">
      <dgm:prSet presAssocID="{806A4E30-CA3E-4355-8998-83C7F051E567}" presName="rootComposite" presStyleCnt="0"/>
      <dgm:spPr/>
    </dgm:pt>
    <dgm:pt modelId="{AAA8333D-6B70-4705-9812-FB564D1F045B}" type="pres">
      <dgm:prSet presAssocID="{806A4E30-CA3E-4355-8998-83C7F051E567}" presName="rootText" presStyleLbl="node4" presStyleIdx="6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DBE4D3-3519-4059-BBAD-DB938BB344F8}" type="pres">
      <dgm:prSet presAssocID="{806A4E30-CA3E-4355-8998-83C7F051E567}" presName="rootConnector" presStyleLbl="node4" presStyleIdx="6" presStyleCnt="9"/>
      <dgm:spPr/>
      <dgm:t>
        <a:bodyPr/>
        <a:lstStyle/>
        <a:p>
          <a:endParaRPr lang="en-US"/>
        </a:p>
      </dgm:t>
    </dgm:pt>
    <dgm:pt modelId="{893C7211-BD24-4CA6-97F3-D4D701645BDF}" type="pres">
      <dgm:prSet presAssocID="{806A4E30-CA3E-4355-8998-83C7F051E567}" presName="hierChild4" presStyleCnt="0"/>
      <dgm:spPr/>
    </dgm:pt>
    <dgm:pt modelId="{51BE7116-0C6F-4B45-9646-7FC407332904}" type="pres">
      <dgm:prSet presAssocID="{806A4E30-CA3E-4355-8998-83C7F051E567}" presName="hierChild5" presStyleCnt="0"/>
      <dgm:spPr/>
    </dgm:pt>
    <dgm:pt modelId="{15085EC3-8218-44B7-AF29-454027D326A8}" type="pres">
      <dgm:prSet presAssocID="{17281472-92F9-46F3-B2C1-9AFA17A75BE5}" presName="Name37" presStyleLbl="parChTrans1D4" presStyleIdx="7" presStyleCnt="9"/>
      <dgm:spPr/>
      <dgm:t>
        <a:bodyPr/>
        <a:lstStyle/>
        <a:p>
          <a:endParaRPr lang="en-US"/>
        </a:p>
      </dgm:t>
    </dgm:pt>
    <dgm:pt modelId="{07D1D662-55E3-4F9A-B45A-635C39F1FEEA}" type="pres">
      <dgm:prSet presAssocID="{015F597D-3F01-456C-9621-6379F84A56A8}" presName="hierRoot2" presStyleCnt="0">
        <dgm:presLayoutVars>
          <dgm:hierBranch val="init"/>
        </dgm:presLayoutVars>
      </dgm:prSet>
      <dgm:spPr/>
    </dgm:pt>
    <dgm:pt modelId="{38AA6530-850A-41A0-991E-F78D5A5B3EA0}" type="pres">
      <dgm:prSet presAssocID="{015F597D-3F01-456C-9621-6379F84A56A8}" presName="rootComposite" presStyleCnt="0"/>
      <dgm:spPr/>
    </dgm:pt>
    <dgm:pt modelId="{7F97F393-A96D-44D1-BFF3-1FD1DF5ACA38}" type="pres">
      <dgm:prSet presAssocID="{015F597D-3F01-456C-9621-6379F84A56A8}" presName="rootText" presStyleLbl="node4" presStyleIdx="7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12AAC3-AB75-4979-923C-C9295785C8B8}" type="pres">
      <dgm:prSet presAssocID="{015F597D-3F01-456C-9621-6379F84A56A8}" presName="rootConnector" presStyleLbl="node4" presStyleIdx="7" presStyleCnt="9"/>
      <dgm:spPr/>
      <dgm:t>
        <a:bodyPr/>
        <a:lstStyle/>
        <a:p>
          <a:endParaRPr lang="en-US"/>
        </a:p>
      </dgm:t>
    </dgm:pt>
    <dgm:pt modelId="{7BCE0FBF-ED20-4BE8-BAA9-2987D2438743}" type="pres">
      <dgm:prSet presAssocID="{015F597D-3F01-456C-9621-6379F84A56A8}" presName="hierChild4" presStyleCnt="0"/>
      <dgm:spPr/>
    </dgm:pt>
    <dgm:pt modelId="{0487B19A-63D4-48A8-92C7-FCE3056B3B71}" type="pres">
      <dgm:prSet presAssocID="{015F597D-3F01-456C-9621-6379F84A56A8}" presName="hierChild5" presStyleCnt="0"/>
      <dgm:spPr/>
    </dgm:pt>
    <dgm:pt modelId="{9973D642-59E5-461D-A89E-6995DE5B51D6}" type="pres">
      <dgm:prSet presAssocID="{69F85CCF-7EEE-4D31-92D9-E2BEC56C5A5D}" presName="hierChild5" presStyleCnt="0"/>
      <dgm:spPr/>
    </dgm:pt>
    <dgm:pt modelId="{AD0EEB9D-04BF-484C-BAE8-762FE941FE75}" type="pres">
      <dgm:prSet presAssocID="{CDF72EC4-0281-4AE7-AA31-6E58D930C941}" presName="Name37" presStyleLbl="parChTrans1D4" presStyleIdx="8" presStyleCnt="9"/>
      <dgm:spPr/>
      <dgm:t>
        <a:bodyPr/>
        <a:lstStyle/>
        <a:p>
          <a:endParaRPr lang="en-US"/>
        </a:p>
      </dgm:t>
    </dgm:pt>
    <dgm:pt modelId="{75B5938E-D85D-4F9D-A88A-8F4C34213994}" type="pres">
      <dgm:prSet presAssocID="{6F377E30-CF26-4DD8-AEF6-B0DC29DE6FB7}" presName="hierRoot2" presStyleCnt="0">
        <dgm:presLayoutVars>
          <dgm:hierBranch val="init"/>
        </dgm:presLayoutVars>
      </dgm:prSet>
      <dgm:spPr/>
    </dgm:pt>
    <dgm:pt modelId="{331E6DD5-3B81-4364-81C8-7DA5A6297674}" type="pres">
      <dgm:prSet presAssocID="{6F377E30-CF26-4DD8-AEF6-B0DC29DE6FB7}" presName="rootComposite" presStyleCnt="0"/>
      <dgm:spPr/>
    </dgm:pt>
    <dgm:pt modelId="{D924FC80-C9DF-44C9-9AF6-067571736A4C}" type="pres">
      <dgm:prSet presAssocID="{6F377E30-CF26-4DD8-AEF6-B0DC29DE6FB7}" presName="rootText" presStyleLbl="node4" presStyleIdx="8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7D136E-AF87-45D3-B301-3D6432C2C96C}" type="pres">
      <dgm:prSet presAssocID="{6F377E30-CF26-4DD8-AEF6-B0DC29DE6FB7}" presName="rootConnector" presStyleLbl="node4" presStyleIdx="8" presStyleCnt="9"/>
      <dgm:spPr/>
      <dgm:t>
        <a:bodyPr/>
        <a:lstStyle/>
        <a:p>
          <a:endParaRPr lang="en-US"/>
        </a:p>
      </dgm:t>
    </dgm:pt>
    <dgm:pt modelId="{B5C4A76C-B20E-4EA8-9BF2-D5CCF72A37AF}" type="pres">
      <dgm:prSet presAssocID="{6F377E30-CF26-4DD8-AEF6-B0DC29DE6FB7}" presName="hierChild4" presStyleCnt="0"/>
      <dgm:spPr/>
    </dgm:pt>
    <dgm:pt modelId="{0C592A84-CB08-4B95-97A1-4AB09EC9744A}" type="pres">
      <dgm:prSet presAssocID="{6F377E30-CF26-4DD8-AEF6-B0DC29DE6FB7}" presName="hierChild5" presStyleCnt="0"/>
      <dgm:spPr/>
    </dgm:pt>
    <dgm:pt modelId="{F5818FAA-DB75-4E0A-9ABE-0B306C49FF67}" type="pres">
      <dgm:prSet presAssocID="{ED8E37FA-507A-4081-AD2B-DE3B0B0577BA}" presName="hierChild5" presStyleCnt="0"/>
      <dgm:spPr/>
    </dgm:pt>
    <dgm:pt modelId="{DCCDD847-31D7-42C0-A623-BECB8C1D0AC6}" type="pres">
      <dgm:prSet presAssocID="{1B300801-6D07-42A4-A60E-B246A74EBA4D}" presName="hierChild5" presStyleCnt="0"/>
      <dgm:spPr/>
    </dgm:pt>
    <dgm:pt modelId="{C167C735-0FA8-45E7-A805-3B5F3C284D07}" type="pres">
      <dgm:prSet presAssocID="{AE7E3D0D-5054-4EBD-A75E-EE6120FF50A7}" presName="hierChild5" presStyleCnt="0"/>
      <dgm:spPr/>
    </dgm:pt>
    <dgm:pt modelId="{C93600CE-27FF-4DCE-8351-502C02D39527}" type="pres">
      <dgm:prSet presAssocID="{FE5AEC58-E0EA-4DEC-A51E-8A3547605673}" presName="Name37" presStyleLbl="parChTrans1D2" presStyleIdx="1" presStyleCnt="2"/>
      <dgm:spPr/>
      <dgm:t>
        <a:bodyPr/>
        <a:lstStyle/>
        <a:p>
          <a:endParaRPr lang="en-US"/>
        </a:p>
      </dgm:t>
    </dgm:pt>
    <dgm:pt modelId="{8C7CAF8C-DC9E-4721-BB07-AC80EAB831DC}" type="pres">
      <dgm:prSet presAssocID="{D42F69EE-6CB1-4590-942D-2BE671E95C04}" presName="hierRoot2" presStyleCnt="0">
        <dgm:presLayoutVars>
          <dgm:hierBranch val="init"/>
        </dgm:presLayoutVars>
      </dgm:prSet>
      <dgm:spPr/>
    </dgm:pt>
    <dgm:pt modelId="{37A11B24-694E-4247-9439-D85E7F35D34C}" type="pres">
      <dgm:prSet presAssocID="{D42F69EE-6CB1-4590-942D-2BE671E95C04}" presName="rootComposite" presStyleCnt="0"/>
      <dgm:spPr/>
    </dgm:pt>
    <dgm:pt modelId="{C76DE015-CE30-4837-ACCD-6437EAF38F04}" type="pres">
      <dgm:prSet presAssocID="{D42F69EE-6CB1-4590-942D-2BE671E95C04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B3C5FF-E2CE-47E6-A6FB-B0D975FD97E9}" type="pres">
      <dgm:prSet presAssocID="{D42F69EE-6CB1-4590-942D-2BE671E95C04}" presName="rootConnector" presStyleLbl="node2" presStyleIdx="1" presStyleCnt="2"/>
      <dgm:spPr/>
      <dgm:t>
        <a:bodyPr/>
        <a:lstStyle/>
        <a:p>
          <a:endParaRPr lang="en-US"/>
        </a:p>
      </dgm:t>
    </dgm:pt>
    <dgm:pt modelId="{AD1B3452-7B22-4581-80FC-2B99C255ECBD}" type="pres">
      <dgm:prSet presAssocID="{D42F69EE-6CB1-4590-942D-2BE671E95C04}" presName="hierChild4" presStyleCnt="0"/>
      <dgm:spPr/>
    </dgm:pt>
    <dgm:pt modelId="{373FE6A6-23B5-4367-B8A4-5D40D7BA1DAF}" type="pres">
      <dgm:prSet presAssocID="{D42F69EE-6CB1-4590-942D-2BE671E95C04}" presName="hierChild5" presStyleCnt="0"/>
      <dgm:spPr/>
    </dgm:pt>
    <dgm:pt modelId="{FF6A317A-ECB0-46DB-BCC9-658D88C6B761}" type="pres">
      <dgm:prSet presAssocID="{28B4AD4C-425B-4AAE-A8C7-93D3EB29D85F}" presName="hierChild3" presStyleCnt="0"/>
      <dgm:spPr/>
    </dgm:pt>
  </dgm:ptLst>
  <dgm:cxnLst>
    <dgm:cxn modelId="{8D3CE51E-B4D1-4D51-8E62-DED5022FBA93}" srcId="{ED8E37FA-507A-4081-AD2B-DE3B0B0577BA}" destId="{6F377E30-CF26-4DD8-AEF6-B0DC29DE6FB7}" srcOrd="3" destOrd="0" parTransId="{CDF72EC4-0281-4AE7-AA31-6E58D930C941}" sibTransId="{0F07E8D9-BDA5-4CA3-B1F9-151DBF79A432}"/>
    <dgm:cxn modelId="{28E452A5-69C4-4008-97DB-DCEED55AB247}" type="presOf" srcId="{806A4E30-CA3E-4355-8998-83C7F051E567}" destId="{B4DBE4D3-3519-4059-BBAD-DB938BB344F8}" srcOrd="1" destOrd="0" presId="urn:microsoft.com/office/officeart/2005/8/layout/orgChart1"/>
    <dgm:cxn modelId="{0A374998-D622-4294-9460-2364F55FD944}" type="presOf" srcId="{793907F7-E97F-4477-9ACC-F120152E7162}" destId="{7871EDC5-5912-4E99-9073-787D29E5500F}" srcOrd="0" destOrd="0" presId="urn:microsoft.com/office/officeart/2005/8/layout/orgChart1"/>
    <dgm:cxn modelId="{A6713248-B601-4363-A566-2089DF8F793C}" type="presOf" srcId="{1B425EFD-63A4-428B-866F-398F02DBE5BF}" destId="{1FA14B9E-3388-44E2-A857-C8BE56D0F15F}" srcOrd="0" destOrd="0" presId="urn:microsoft.com/office/officeart/2005/8/layout/orgChart1"/>
    <dgm:cxn modelId="{91A0831F-3738-48B3-BB4F-51862946EBC1}" type="presOf" srcId="{6F377E30-CF26-4DD8-AEF6-B0DC29DE6FB7}" destId="{DE7D136E-AF87-45D3-B301-3D6432C2C96C}" srcOrd="1" destOrd="0" presId="urn:microsoft.com/office/officeart/2005/8/layout/orgChart1"/>
    <dgm:cxn modelId="{22E09D79-9386-4142-88BB-F698C7E644C5}" srcId="{1B300801-6D07-42A4-A60E-B246A74EBA4D}" destId="{ED8E37FA-507A-4081-AD2B-DE3B0B0577BA}" srcOrd="0" destOrd="0" parTransId="{56CB0421-1D3C-4714-AF93-998213C88A75}" sibTransId="{5646F77B-4911-4686-ADF1-56690A3D4513}"/>
    <dgm:cxn modelId="{080FB3E0-AEC7-4FF4-BA21-0C3BF1D10189}" type="presOf" srcId="{FE5AEC58-E0EA-4DEC-A51E-8A3547605673}" destId="{C93600CE-27FF-4DCE-8351-502C02D39527}" srcOrd="0" destOrd="0" presId="urn:microsoft.com/office/officeart/2005/8/layout/orgChart1"/>
    <dgm:cxn modelId="{F66006C4-23B6-49A0-AA54-59A1B35E8062}" srcId="{0D75D272-9738-4437-AD23-B87D46DD3CFC}" destId="{28B4AD4C-425B-4AAE-A8C7-93D3EB29D85F}" srcOrd="0" destOrd="0" parTransId="{F70A06F3-4B28-4407-AE00-AB7921F615B6}" sibTransId="{30DE3BC7-B31A-46DA-A67D-B7CF4C0B1468}"/>
    <dgm:cxn modelId="{22035C43-E04D-4233-A45C-0E9F8574348F}" srcId="{91626130-AF30-4F4A-A07D-42504BBDA6BA}" destId="{712B9A04-ADE1-4A44-A322-F9E4C684548A}" srcOrd="1" destOrd="0" parTransId="{22973E86-3112-4C90-AFCA-D4AEC76AF266}" sibTransId="{0051F7FA-0682-46CC-9791-3D6CD53B034F}"/>
    <dgm:cxn modelId="{478DE89F-6B63-4EFC-90B7-2149E7114DDA}" srcId="{69F85CCF-7EEE-4D31-92D9-E2BEC56C5A5D}" destId="{015F597D-3F01-456C-9621-6379F84A56A8}" srcOrd="1" destOrd="0" parTransId="{17281472-92F9-46F3-B2C1-9AFA17A75BE5}" sibTransId="{F9640218-10A3-4872-B02E-57CB6E87B9DB}"/>
    <dgm:cxn modelId="{4E4B82D1-EC31-458B-8EB1-4C2B83761366}" type="presOf" srcId="{AE7E3D0D-5054-4EBD-A75E-EE6120FF50A7}" destId="{1D08D729-D183-4A0A-BB83-3C69505DFA95}" srcOrd="1" destOrd="0" presId="urn:microsoft.com/office/officeart/2005/8/layout/orgChart1"/>
    <dgm:cxn modelId="{0DBC1CE8-659A-458D-B565-F87E259F5990}" type="presOf" srcId="{D42F69EE-6CB1-4590-942D-2BE671E95C04}" destId="{C76DE015-CE30-4837-ACCD-6437EAF38F04}" srcOrd="0" destOrd="0" presId="urn:microsoft.com/office/officeart/2005/8/layout/orgChart1"/>
    <dgm:cxn modelId="{1046B7BB-30D8-487C-ACDF-196430420A01}" srcId="{69F85CCF-7EEE-4D31-92D9-E2BEC56C5A5D}" destId="{806A4E30-CA3E-4355-8998-83C7F051E567}" srcOrd="0" destOrd="0" parTransId="{1B425EFD-63A4-428B-866F-398F02DBE5BF}" sibTransId="{4FD38647-3585-4C2F-A2F1-7367CD29829A}"/>
    <dgm:cxn modelId="{B390197C-8CB0-4A35-B243-1B960FCC32E0}" srcId="{ED8E37FA-507A-4081-AD2B-DE3B0B0577BA}" destId="{91626130-AF30-4F4A-A07D-42504BBDA6BA}" srcOrd="1" destOrd="0" parTransId="{793907F7-E97F-4477-9ACC-F120152E7162}" sibTransId="{D139C5FB-BE2D-420D-A834-A51BD7DA7953}"/>
    <dgm:cxn modelId="{CD9016C8-FF4A-4028-ABD8-C2D6DB695F18}" type="presOf" srcId="{015F597D-3F01-456C-9621-6379F84A56A8}" destId="{7F97F393-A96D-44D1-BFF3-1FD1DF5ACA38}" srcOrd="0" destOrd="0" presId="urn:microsoft.com/office/officeart/2005/8/layout/orgChart1"/>
    <dgm:cxn modelId="{7C35DFD1-42E6-4E05-A406-D0DB49F87643}" type="presOf" srcId="{CDF72EC4-0281-4AE7-AA31-6E58D930C941}" destId="{AD0EEB9D-04BF-484C-BAE8-762FE941FE75}" srcOrd="0" destOrd="0" presId="urn:microsoft.com/office/officeart/2005/8/layout/orgChart1"/>
    <dgm:cxn modelId="{732D3A2C-9CD7-4F72-A658-B8E5B951438F}" srcId="{28B4AD4C-425B-4AAE-A8C7-93D3EB29D85F}" destId="{D42F69EE-6CB1-4590-942D-2BE671E95C04}" srcOrd="1" destOrd="0" parTransId="{FE5AEC58-E0EA-4DEC-A51E-8A3547605673}" sibTransId="{5959CCCF-8817-4DFC-8203-7F3280A08649}"/>
    <dgm:cxn modelId="{B59F746D-762F-4A1A-B15B-5278763E1E8F}" srcId="{ED8E37FA-507A-4081-AD2B-DE3B0B0577BA}" destId="{69F85CCF-7EEE-4D31-92D9-E2BEC56C5A5D}" srcOrd="2" destOrd="0" parTransId="{42F6FC1F-01E5-4EF6-AB11-2F0C09702263}" sibTransId="{A1F30D3A-4000-4A43-85BE-C6D8B4BF9F62}"/>
    <dgm:cxn modelId="{D3BB0EA1-6335-4693-9F1D-94D7235D0CBD}" type="presOf" srcId="{712B9A04-ADE1-4A44-A322-F9E4C684548A}" destId="{BA1B3FE0-65BA-4D44-A480-2D9EFAE08217}" srcOrd="0" destOrd="0" presId="urn:microsoft.com/office/officeart/2005/8/layout/orgChart1"/>
    <dgm:cxn modelId="{92F42D6D-3A25-4D5B-A376-7E9BD61D2FFF}" srcId="{ED8E37FA-507A-4081-AD2B-DE3B0B0577BA}" destId="{672B4F6C-995D-4875-9A62-EE5665D10FF0}" srcOrd="0" destOrd="0" parTransId="{E46B8515-6E6A-46AC-8526-C982B11FECF6}" sibTransId="{E63BA6B5-9336-484A-8664-2ABB7E8DD850}"/>
    <dgm:cxn modelId="{FB523787-3893-406D-9173-B8A75EC0901F}" type="presOf" srcId="{69F85CCF-7EEE-4D31-92D9-E2BEC56C5A5D}" destId="{95FEF5B3-8312-48E7-8D74-70C4AA8F76B9}" srcOrd="1" destOrd="0" presId="urn:microsoft.com/office/officeart/2005/8/layout/orgChart1"/>
    <dgm:cxn modelId="{AAA7EB0B-733C-4192-992F-3FFBDA08FEF3}" type="presOf" srcId="{28B4AD4C-425B-4AAE-A8C7-93D3EB29D85F}" destId="{209AAC0C-0A33-48ED-ABC4-EF403766CB04}" srcOrd="0" destOrd="0" presId="urn:microsoft.com/office/officeart/2005/8/layout/orgChart1"/>
    <dgm:cxn modelId="{AA0C9898-1F71-46A7-893F-A06E7275665E}" type="presOf" srcId="{22973E86-3112-4C90-AFCA-D4AEC76AF266}" destId="{DB3DF4F8-6EEA-4A68-AC2F-47A373222C87}" srcOrd="0" destOrd="0" presId="urn:microsoft.com/office/officeart/2005/8/layout/orgChart1"/>
    <dgm:cxn modelId="{D2A42976-B504-453F-9E4C-B8D39AD9772A}" type="presOf" srcId="{42F6FC1F-01E5-4EF6-AB11-2F0C09702263}" destId="{596E3417-9F6B-4C57-8A9D-EEE54613E17F}" srcOrd="0" destOrd="0" presId="urn:microsoft.com/office/officeart/2005/8/layout/orgChart1"/>
    <dgm:cxn modelId="{47C48A51-583A-4E82-8FAA-014A2C672DE9}" type="presOf" srcId="{672B4F6C-995D-4875-9A62-EE5665D10FF0}" destId="{BBB4B3A7-1E5C-420E-90C1-93965F8B436D}" srcOrd="0" destOrd="0" presId="urn:microsoft.com/office/officeart/2005/8/layout/orgChart1"/>
    <dgm:cxn modelId="{11483F00-291C-4A19-B746-F99A53BEA931}" type="presOf" srcId="{AE7E3D0D-5054-4EBD-A75E-EE6120FF50A7}" destId="{3853D3BD-11E4-4E42-A520-36F3024E2828}" srcOrd="0" destOrd="0" presId="urn:microsoft.com/office/officeart/2005/8/layout/orgChart1"/>
    <dgm:cxn modelId="{DC962258-2549-4D12-8811-3F9C4A7F396C}" type="presOf" srcId="{56CB0421-1D3C-4714-AF93-998213C88A75}" destId="{F2CFD590-3150-44C7-B7C2-184C11E11000}" srcOrd="0" destOrd="0" presId="urn:microsoft.com/office/officeart/2005/8/layout/orgChart1"/>
    <dgm:cxn modelId="{3AAE34B2-A6ED-4E9C-9D26-85AE2044893E}" type="presOf" srcId="{8568AEAE-9434-48BD-BFD4-B5C0D46A7946}" destId="{C41C72DE-BDDC-48E0-A783-4F375C971238}" srcOrd="0" destOrd="0" presId="urn:microsoft.com/office/officeart/2005/8/layout/orgChart1"/>
    <dgm:cxn modelId="{734C5139-987D-4267-8D8C-6647DF3FF069}" type="presOf" srcId="{17281472-92F9-46F3-B2C1-9AFA17A75BE5}" destId="{15085EC3-8218-44B7-AF29-454027D326A8}" srcOrd="0" destOrd="0" presId="urn:microsoft.com/office/officeart/2005/8/layout/orgChart1"/>
    <dgm:cxn modelId="{27B18D5B-A0B1-4468-BBC2-574F1A967E67}" type="presOf" srcId="{73F5E046-6CC6-4F75-89F5-C6E3AC82387D}" destId="{2C5E309F-BDD9-4838-AE78-F9F2292E1B77}" srcOrd="0" destOrd="0" presId="urn:microsoft.com/office/officeart/2005/8/layout/orgChart1"/>
    <dgm:cxn modelId="{27BEFB03-966A-449C-899F-06BF587A51DB}" type="presOf" srcId="{011FF370-9EC1-4FA6-8679-A5E47A902A4C}" destId="{CF943DCC-36A8-4F6D-84CA-532A1A7459F2}" srcOrd="0" destOrd="0" presId="urn:microsoft.com/office/officeart/2005/8/layout/orgChart1"/>
    <dgm:cxn modelId="{A543DD85-49AE-44AF-9B31-5EEE16F1A52C}" type="presOf" srcId="{1B300801-6D07-42A4-A60E-B246A74EBA4D}" destId="{68729B01-6BC5-4C28-BC92-104D6E7376A1}" srcOrd="0" destOrd="0" presId="urn:microsoft.com/office/officeart/2005/8/layout/orgChart1"/>
    <dgm:cxn modelId="{298C50D1-21FA-4D1D-8EF9-65B325401140}" srcId="{28B4AD4C-425B-4AAE-A8C7-93D3EB29D85F}" destId="{AE7E3D0D-5054-4EBD-A75E-EE6120FF50A7}" srcOrd="0" destOrd="0" parTransId="{8568AEAE-9434-48BD-BFD4-B5C0D46A7946}" sibTransId="{C832C801-2128-482D-BDC5-230F3CB59ACB}"/>
    <dgm:cxn modelId="{D1CB5DF5-7D41-41B7-A93E-4F51148D4D75}" type="presOf" srcId="{015F597D-3F01-456C-9621-6379F84A56A8}" destId="{DD12AAC3-AB75-4979-923C-C9295785C8B8}" srcOrd="1" destOrd="0" presId="urn:microsoft.com/office/officeart/2005/8/layout/orgChart1"/>
    <dgm:cxn modelId="{EBC85E7F-FAD4-4811-9BAB-2C04D67C05B5}" type="presOf" srcId="{D9E7E763-2DFA-4564-B4BD-2D934E261993}" destId="{A9BE96EA-2D73-4DFD-8015-BCD2EC1068B1}" srcOrd="0" destOrd="0" presId="urn:microsoft.com/office/officeart/2005/8/layout/orgChart1"/>
    <dgm:cxn modelId="{44FA326A-95F3-4014-8D13-BF19748F53DB}" type="presOf" srcId="{6F377E30-CF26-4DD8-AEF6-B0DC29DE6FB7}" destId="{D924FC80-C9DF-44C9-9AF6-067571736A4C}" srcOrd="0" destOrd="0" presId="urn:microsoft.com/office/officeart/2005/8/layout/orgChart1"/>
    <dgm:cxn modelId="{2FC8457A-0A55-4292-9FE5-B5F6D5730FAD}" type="presOf" srcId="{69F85CCF-7EEE-4D31-92D9-E2BEC56C5A5D}" destId="{EAEB6298-3DA2-4E52-9A22-D65E698A326A}" srcOrd="0" destOrd="0" presId="urn:microsoft.com/office/officeart/2005/8/layout/orgChart1"/>
    <dgm:cxn modelId="{2BE1F23A-0521-428B-9C58-FE38A2FF8036}" type="presOf" srcId="{ED8E37FA-507A-4081-AD2B-DE3B0B0577BA}" destId="{3B143211-0050-4ECF-842B-5B13010690DA}" srcOrd="1" destOrd="0" presId="urn:microsoft.com/office/officeart/2005/8/layout/orgChart1"/>
    <dgm:cxn modelId="{778BE9BD-5A65-4AAB-84D7-23B75868921D}" type="presOf" srcId="{91626130-AF30-4F4A-A07D-42504BBDA6BA}" destId="{D1DB3F84-E8F3-4017-A913-088090C7A32B}" srcOrd="0" destOrd="0" presId="urn:microsoft.com/office/officeart/2005/8/layout/orgChart1"/>
    <dgm:cxn modelId="{3CCD0B42-2891-4CA2-A5FB-FBA498699B00}" type="presOf" srcId="{73F5E046-6CC6-4F75-89F5-C6E3AC82387D}" destId="{2ECE08B5-BC12-4E73-8C21-241690E05995}" srcOrd="1" destOrd="0" presId="urn:microsoft.com/office/officeart/2005/8/layout/orgChart1"/>
    <dgm:cxn modelId="{2C4CB565-C892-4F57-A37C-A90789F1CA5E}" type="presOf" srcId="{1B300801-6D07-42A4-A60E-B246A74EBA4D}" destId="{AF0E0F26-8C1F-462D-A10D-85E300F66E53}" srcOrd="1" destOrd="0" presId="urn:microsoft.com/office/officeart/2005/8/layout/orgChart1"/>
    <dgm:cxn modelId="{C6E7F127-F876-46FF-9F49-426FFE1D4645}" srcId="{91626130-AF30-4F4A-A07D-42504BBDA6BA}" destId="{73F5E046-6CC6-4F75-89F5-C6E3AC82387D}" srcOrd="0" destOrd="0" parTransId="{D9E7E763-2DFA-4564-B4BD-2D934E261993}" sibTransId="{B203E5EC-19CD-4466-8309-2F1CB6648528}"/>
    <dgm:cxn modelId="{52BBF9CA-4A99-4952-8AC2-332AF4619C39}" type="presOf" srcId="{E46B8515-6E6A-46AC-8526-C982B11FECF6}" destId="{4341726D-3392-44BE-8740-75019E90443B}" srcOrd="0" destOrd="0" presId="urn:microsoft.com/office/officeart/2005/8/layout/orgChart1"/>
    <dgm:cxn modelId="{B4FC10B3-DA37-49C1-8703-127257D3852B}" type="presOf" srcId="{712B9A04-ADE1-4A44-A322-F9E4C684548A}" destId="{0F9B3FA2-2E5D-4BD0-A196-785A84B366F1}" srcOrd="1" destOrd="0" presId="urn:microsoft.com/office/officeart/2005/8/layout/orgChart1"/>
    <dgm:cxn modelId="{C9A5077F-11FA-4A9A-A851-33D1D3DA6AAD}" type="presOf" srcId="{672B4F6C-995D-4875-9A62-EE5665D10FF0}" destId="{9485ADE0-5C5E-4D2A-96E9-5C9B335B370B}" srcOrd="1" destOrd="0" presId="urn:microsoft.com/office/officeart/2005/8/layout/orgChart1"/>
    <dgm:cxn modelId="{EBB9499E-3BF4-49FB-B9DC-4D41132C3DF3}" type="presOf" srcId="{28B4AD4C-425B-4AAE-A8C7-93D3EB29D85F}" destId="{0F0F3604-9D0A-401B-B4AE-FFEB886CE1AF}" srcOrd="1" destOrd="0" presId="urn:microsoft.com/office/officeart/2005/8/layout/orgChart1"/>
    <dgm:cxn modelId="{25626C09-D0D1-4B5E-AA16-B224BAE46F22}" srcId="{AE7E3D0D-5054-4EBD-A75E-EE6120FF50A7}" destId="{1B300801-6D07-42A4-A60E-B246A74EBA4D}" srcOrd="0" destOrd="0" parTransId="{011FF370-9EC1-4FA6-8679-A5E47A902A4C}" sibTransId="{630C3C9A-E271-42F2-B7DF-3F013B942E8D}"/>
    <dgm:cxn modelId="{CF8E4F01-3CD1-4E02-B297-3F28D8E52B59}" type="presOf" srcId="{ED8E37FA-507A-4081-AD2B-DE3B0B0577BA}" destId="{E203357E-7EE5-4CD3-A602-F17A0AD75CB1}" srcOrd="0" destOrd="0" presId="urn:microsoft.com/office/officeart/2005/8/layout/orgChart1"/>
    <dgm:cxn modelId="{E56D8B33-353D-4E37-A437-79DC31C194D9}" type="presOf" srcId="{806A4E30-CA3E-4355-8998-83C7F051E567}" destId="{AAA8333D-6B70-4705-9812-FB564D1F045B}" srcOrd="0" destOrd="0" presId="urn:microsoft.com/office/officeart/2005/8/layout/orgChart1"/>
    <dgm:cxn modelId="{4E834220-6B56-4E15-B800-98FC091BDA2C}" type="presOf" srcId="{91626130-AF30-4F4A-A07D-42504BBDA6BA}" destId="{B633E186-805A-41B8-856D-3B072D686668}" srcOrd="1" destOrd="0" presId="urn:microsoft.com/office/officeart/2005/8/layout/orgChart1"/>
    <dgm:cxn modelId="{CB83D1E8-58E6-4AAE-91E1-DD5DD2D9CA10}" type="presOf" srcId="{0D75D272-9738-4437-AD23-B87D46DD3CFC}" destId="{14C6AB05-44D9-456B-B14D-6EC3680F7441}" srcOrd="0" destOrd="0" presId="urn:microsoft.com/office/officeart/2005/8/layout/orgChart1"/>
    <dgm:cxn modelId="{729B5369-92CD-49E8-951A-46613ECE9A42}" type="presOf" srcId="{D42F69EE-6CB1-4590-942D-2BE671E95C04}" destId="{7CB3C5FF-E2CE-47E6-A6FB-B0D975FD97E9}" srcOrd="1" destOrd="0" presId="urn:microsoft.com/office/officeart/2005/8/layout/orgChart1"/>
    <dgm:cxn modelId="{F2640AD3-BFCC-4E22-B810-A5CCDAE9B7C8}" type="presParOf" srcId="{14C6AB05-44D9-456B-B14D-6EC3680F7441}" destId="{F1F4935F-A9CB-41B2-913A-AE6EFFDF23C3}" srcOrd="0" destOrd="0" presId="urn:microsoft.com/office/officeart/2005/8/layout/orgChart1"/>
    <dgm:cxn modelId="{C0D8C208-B111-49FB-8550-7FD3AB0D96C4}" type="presParOf" srcId="{F1F4935F-A9CB-41B2-913A-AE6EFFDF23C3}" destId="{EA75C08D-3F51-4C74-9624-C4FF8850DAB8}" srcOrd="0" destOrd="0" presId="urn:microsoft.com/office/officeart/2005/8/layout/orgChart1"/>
    <dgm:cxn modelId="{E73241EB-87FF-44C4-8997-29EBE5B2D257}" type="presParOf" srcId="{EA75C08D-3F51-4C74-9624-C4FF8850DAB8}" destId="{209AAC0C-0A33-48ED-ABC4-EF403766CB04}" srcOrd="0" destOrd="0" presId="urn:microsoft.com/office/officeart/2005/8/layout/orgChart1"/>
    <dgm:cxn modelId="{724DF570-3452-4688-8B69-A28D949EB093}" type="presParOf" srcId="{EA75C08D-3F51-4C74-9624-C4FF8850DAB8}" destId="{0F0F3604-9D0A-401B-B4AE-FFEB886CE1AF}" srcOrd="1" destOrd="0" presId="urn:microsoft.com/office/officeart/2005/8/layout/orgChart1"/>
    <dgm:cxn modelId="{62E9C511-6144-4150-848E-2A0145BD9C98}" type="presParOf" srcId="{F1F4935F-A9CB-41B2-913A-AE6EFFDF23C3}" destId="{0B3AF337-4A3E-4E4E-AE7B-00CDDE6ED0D9}" srcOrd="1" destOrd="0" presId="urn:microsoft.com/office/officeart/2005/8/layout/orgChart1"/>
    <dgm:cxn modelId="{D01D4A7B-6B9E-447B-876B-C81B2DE42F92}" type="presParOf" srcId="{0B3AF337-4A3E-4E4E-AE7B-00CDDE6ED0D9}" destId="{C41C72DE-BDDC-48E0-A783-4F375C971238}" srcOrd="0" destOrd="0" presId="urn:microsoft.com/office/officeart/2005/8/layout/orgChart1"/>
    <dgm:cxn modelId="{A2985BA7-1B7F-4C19-925E-2A2ABBD82DAF}" type="presParOf" srcId="{0B3AF337-4A3E-4E4E-AE7B-00CDDE6ED0D9}" destId="{A3326E13-99EA-4536-9235-8ED1668BE66C}" srcOrd="1" destOrd="0" presId="urn:microsoft.com/office/officeart/2005/8/layout/orgChart1"/>
    <dgm:cxn modelId="{555119DF-DB63-41C4-9CEF-E9FEDD3740E8}" type="presParOf" srcId="{A3326E13-99EA-4536-9235-8ED1668BE66C}" destId="{F6CE15D6-F3C0-469F-AB8B-C29011E188E6}" srcOrd="0" destOrd="0" presId="urn:microsoft.com/office/officeart/2005/8/layout/orgChart1"/>
    <dgm:cxn modelId="{623C3A6B-E42B-4774-82C0-E7D9CF1D8583}" type="presParOf" srcId="{F6CE15D6-F3C0-469F-AB8B-C29011E188E6}" destId="{3853D3BD-11E4-4E42-A520-36F3024E2828}" srcOrd="0" destOrd="0" presId="urn:microsoft.com/office/officeart/2005/8/layout/orgChart1"/>
    <dgm:cxn modelId="{88AD09BF-8F5A-4C26-9624-BE07933AF1C6}" type="presParOf" srcId="{F6CE15D6-F3C0-469F-AB8B-C29011E188E6}" destId="{1D08D729-D183-4A0A-BB83-3C69505DFA95}" srcOrd="1" destOrd="0" presId="urn:microsoft.com/office/officeart/2005/8/layout/orgChart1"/>
    <dgm:cxn modelId="{A08A1DC5-4DD9-4511-86E9-39FE76E7CFAF}" type="presParOf" srcId="{A3326E13-99EA-4536-9235-8ED1668BE66C}" destId="{B91EE98C-CE8D-438F-8E5E-296D10BC34AD}" srcOrd="1" destOrd="0" presId="urn:microsoft.com/office/officeart/2005/8/layout/orgChart1"/>
    <dgm:cxn modelId="{FE9C7CF5-9B29-4B12-9029-0C851BBA4212}" type="presParOf" srcId="{B91EE98C-CE8D-438F-8E5E-296D10BC34AD}" destId="{CF943DCC-36A8-4F6D-84CA-532A1A7459F2}" srcOrd="0" destOrd="0" presId="urn:microsoft.com/office/officeart/2005/8/layout/orgChart1"/>
    <dgm:cxn modelId="{8D47A009-312E-4519-967F-3C31D9D6886C}" type="presParOf" srcId="{B91EE98C-CE8D-438F-8E5E-296D10BC34AD}" destId="{E54E6E57-A340-4069-9BA7-FABA2477F3F9}" srcOrd="1" destOrd="0" presId="urn:microsoft.com/office/officeart/2005/8/layout/orgChart1"/>
    <dgm:cxn modelId="{BA20A34B-D1BC-404D-BF0D-1510BD818768}" type="presParOf" srcId="{E54E6E57-A340-4069-9BA7-FABA2477F3F9}" destId="{4E16FC8C-7D7E-446A-B1AC-AF873F96B6A2}" srcOrd="0" destOrd="0" presId="urn:microsoft.com/office/officeart/2005/8/layout/orgChart1"/>
    <dgm:cxn modelId="{9D90BD55-0E00-49FE-B9EA-61BFD31E3AC0}" type="presParOf" srcId="{4E16FC8C-7D7E-446A-B1AC-AF873F96B6A2}" destId="{68729B01-6BC5-4C28-BC92-104D6E7376A1}" srcOrd="0" destOrd="0" presId="urn:microsoft.com/office/officeart/2005/8/layout/orgChart1"/>
    <dgm:cxn modelId="{B4A9429A-A537-4B83-B7FA-7027E040BCB1}" type="presParOf" srcId="{4E16FC8C-7D7E-446A-B1AC-AF873F96B6A2}" destId="{AF0E0F26-8C1F-462D-A10D-85E300F66E53}" srcOrd="1" destOrd="0" presId="urn:microsoft.com/office/officeart/2005/8/layout/orgChart1"/>
    <dgm:cxn modelId="{C7F15E1B-85A9-485C-A340-79D4FB409D23}" type="presParOf" srcId="{E54E6E57-A340-4069-9BA7-FABA2477F3F9}" destId="{2CD6D26A-4CE7-4E2B-9EF6-5F906A767076}" srcOrd="1" destOrd="0" presId="urn:microsoft.com/office/officeart/2005/8/layout/orgChart1"/>
    <dgm:cxn modelId="{182BFAE1-DE96-4D15-A030-5A980921E402}" type="presParOf" srcId="{2CD6D26A-4CE7-4E2B-9EF6-5F906A767076}" destId="{F2CFD590-3150-44C7-B7C2-184C11E11000}" srcOrd="0" destOrd="0" presId="urn:microsoft.com/office/officeart/2005/8/layout/orgChart1"/>
    <dgm:cxn modelId="{DD0CDAD2-7A84-46AD-AD21-306F188F61D9}" type="presParOf" srcId="{2CD6D26A-4CE7-4E2B-9EF6-5F906A767076}" destId="{DC469C5B-B092-4258-A19B-D5A2FD4ADED1}" srcOrd="1" destOrd="0" presId="urn:microsoft.com/office/officeart/2005/8/layout/orgChart1"/>
    <dgm:cxn modelId="{067B41AA-A16C-4AF1-8E25-795A9CB62071}" type="presParOf" srcId="{DC469C5B-B092-4258-A19B-D5A2FD4ADED1}" destId="{8DDE5CF8-2BB4-4757-9393-F0E186645921}" srcOrd="0" destOrd="0" presId="urn:microsoft.com/office/officeart/2005/8/layout/orgChart1"/>
    <dgm:cxn modelId="{A400BEE2-47E4-4BC8-A28E-482686E85DBB}" type="presParOf" srcId="{8DDE5CF8-2BB4-4757-9393-F0E186645921}" destId="{E203357E-7EE5-4CD3-A602-F17A0AD75CB1}" srcOrd="0" destOrd="0" presId="urn:microsoft.com/office/officeart/2005/8/layout/orgChart1"/>
    <dgm:cxn modelId="{649E34FC-8DAD-4ED4-A5B2-7DFD2F4871C5}" type="presParOf" srcId="{8DDE5CF8-2BB4-4757-9393-F0E186645921}" destId="{3B143211-0050-4ECF-842B-5B13010690DA}" srcOrd="1" destOrd="0" presId="urn:microsoft.com/office/officeart/2005/8/layout/orgChart1"/>
    <dgm:cxn modelId="{243BBF17-5A00-414C-B604-E5365F052357}" type="presParOf" srcId="{DC469C5B-B092-4258-A19B-D5A2FD4ADED1}" destId="{BB806F58-BEB2-4EB9-99AA-94E4FFEDFD00}" srcOrd="1" destOrd="0" presId="urn:microsoft.com/office/officeart/2005/8/layout/orgChart1"/>
    <dgm:cxn modelId="{2530B670-6BEE-417E-A6B9-CC8879256348}" type="presParOf" srcId="{BB806F58-BEB2-4EB9-99AA-94E4FFEDFD00}" destId="{4341726D-3392-44BE-8740-75019E90443B}" srcOrd="0" destOrd="0" presId="urn:microsoft.com/office/officeart/2005/8/layout/orgChart1"/>
    <dgm:cxn modelId="{47866864-B04B-4473-B690-F49CEF980FF2}" type="presParOf" srcId="{BB806F58-BEB2-4EB9-99AA-94E4FFEDFD00}" destId="{D4DFC630-ACB5-4CE8-BF35-D4169562097B}" srcOrd="1" destOrd="0" presId="urn:microsoft.com/office/officeart/2005/8/layout/orgChart1"/>
    <dgm:cxn modelId="{6E6F2A79-3D8B-4AEE-987E-E11970751DD6}" type="presParOf" srcId="{D4DFC630-ACB5-4CE8-BF35-D4169562097B}" destId="{9183A46B-8B6B-40D0-A16E-9C4BFBE5AB7F}" srcOrd="0" destOrd="0" presId="urn:microsoft.com/office/officeart/2005/8/layout/orgChart1"/>
    <dgm:cxn modelId="{5B23B90A-B444-4B4D-881F-65B3314C7AF8}" type="presParOf" srcId="{9183A46B-8B6B-40D0-A16E-9C4BFBE5AB7F}" destId="{BBB4B3A7-1E5C-420E-90C1-93965F8B436D}" srcOrd="0" destOrd="0" presId="urn:microsoft.com/office/officeart/2005/8/layout/orgChart1"/>
    <dgm:cxn modelId="{BE2A3115-E451-4EE8-A613-FC0D5FFE4EB1}" type="presParOf" srcId="{9183A46B-8B6B-40D0-A16E-9C4BFBE5AB7F}" destId="{9485ADE0-5C5E-4D2A-96E9-5C9B335B370B}" srcOrd="1" destOrd="0" presId="urn:microsoft.com/office/officeart/2005/8/layout/orgChart1"/>
    <dgm:cxn modelId="{DE906431-626A-4279-B67D-1E425E82D132}" type="presParOf" srcId="{D4DFC630-ACB5-4CE8-BF35-D4169562097B}" destId="{FCD7A516-8AA0-47B5-8C49-06740251833B}" srcOrd="1" destOrd="0" presId="urn:microsoft.com/office/officeart/2005/8/layout/orgChart1"/>
    <dgm:cxn modelId="{13513318-B022-4C71-B522-A8B8EAC583FF}" type="presParOf" srcId="{D4DFC630-ACB5-4CE8-BF35-D4169562097B}" destId="{72C3ED04-70B6-4E27-B70D-A8A9D2822CDD}" srcOrd="2" destOrd="0" presId="urn:microsoft.com/office/officeart/2005/8/layout/orgChart1"/>
    <dgm:cxn modelId="{7F404466-D96A-4F35-BC4F-E8BF7DF08A0D}" type="presParOf" srcId="{BB806F58-BEB2-4EB9-99AA-94E4FFEDFD00}" destId="{7871EDC5-5912-4E99-9073-787D29E5500F}" srcOrd="2" destOrd="0" presId="urn:microsoft.com/office/officeart/2005/8/layout/orgChart1"/>
    <dgm:cxn modelId="{99F5782B-4CAD-4126-8E20-96A2172E5E1D}" type="presParOf" srcId="{BB806F58-BEB2-4EB9-99AA-94E4FFEDFD00}" destId="{A3F56EB1-8EE3-464F-87FB-F9211AB7E9D7}" srcOrd="3" destOrd="0" presId="urn:microsoft.com/office/officeart/2005/8/layout/orgChart1"/>
    <dgm:cxn modelId="{B1B988C5-DA1A-4607-931D-78BC1A36076C}" type="presParOf" srcId="{A3F56EB1-8EE3-464F-87FB-F9211AB7E9D7}" destId="{4B34C380-79D3-4D28-A4BE-05D47F27C4BB}" srcOrd="0" destOrd="0" presId="urn:microsoft.com/office/officeart/2005/8/layout/orgChart1"/>
    <dgm:cxn modelId="{7E289CAB-0812-4350-8636-D432562C97C0}" type="presParOf" srcId="{4B34C380-79D3-4D28-A4BE-05D47F27C4BB}" destId="{D1DB3F84-E8F3-4017-A913-088090C7A32B}" srcOrd="0" destOrd="0" presId="urn:microsoft.com/office/officeart/2005/8/layout/orgChart1"/>
    <dgm:cxn modelId="{361EC0DF-E453-4AF3-9E7E-A18D04168788}" type="presParOf" srcId="{4B34C380-79D3-4D28-A4BE-05D47F27C4BB}" destId="{B633E186-805A-41B8-856D-3B072D686668}" srcOrd="1" destOrd="0" presId="urn:microsoft.com/office/officeart/2005/8/layout/orgChart1"/>
    <dgm:cxn modelId="{C4812E9C-BF5F-4816-B0BD-EB875AD9B211}" type="presParOf" srcId="{A3F56EB1-8EE3-464F-87FB-F9211AB7E9D7}" destId="{C56C7F01-A846-4186-87D1-DA04970DD572}" srcOrd="1" destOrd="0" presId="urn:microsoft.com/office/officeart/2005/8/layout/orgChart1"/>
    <dgm:cxn modelId="{84062BA4-3524-4648-A0EB-55A83A9639F7}" type="presParOf" srcId="{C56C7F01-A846-4186-87D1-DA04970DD572}" destId="{A9BE96EA-2D73-4DFD-8015-BCD2EC1068B1}" srcOrd="0" destOrd="0" presId="urn:microsoft.com/office/officeart/2005/8/layout/orgChart1"/>
    <dgm:cxn modelId="{EF6A89D6-0C5D-4B70-9C22-D97E2F68E167}" type="presParOf" srcId="{C56C7F01-A846-4186-87D1-DA04970DD572}" destId="{942A6127-7C42-4FDC-BCBF-90F1B6E8D5ED}" srcOrd="1" destOrd="0" presId="urn:microsoft.com/office/officeart/2005/8/layout/orgChart1"/>
    <dgm:cxn modelId="{A7FF5E5A-9B03-45A2-8B9F-B7122EC4C963}" type="presParOf" srcId="{942A6127-7C42-4FDC-BCBF-90F1B6E8D5ED}" destId="{5D3C592C-8989-4F99-B67E-50A699E9DA0E}" srcOrd="0" destOrd="0" presId="urn:microsoft.com/office/officeart/2005/8/layout/orgChart1"/>
    <dgm:cxn modelId="{F7900F84-CFA3-4E6D-93C3-EDAE69651E08}" type="presParOf" srcId="{5D3C592C-8989-4F99-B67E-50A699E9DA0E}" destId="{2C5E309F-BDD9-4838-AE78-F9F2292E1B77}" srcOrd="0" destOrd="0" presId="urn:microsoft.com/office/officeart/2005/8/layout/orgChart1"/>
    <dgm:cxn modelId="{18ED5500-5CF7-4AAE-8EA1-FDE4859A9E45}" type="presParOf" srcId="{5D3C592C-8989-4F99-B67E-50A699E9DA0E}" destId="{2ECE08B5-BC12-4E73-8C21-241690E05995}" srcOrd="1" destOrd="0" presId="urn:microsoft.com/office/officeart/2005/8/layout/orgChart1"/>
    <dgm:cxn modelId="{01F9B126-9987-43D1-AB54-DF33DE816088}" type="presParOf" srcId="{942A6127-7C42-4FDC-BCBF-90F1B6E8D5ED}" destId="{A2BEE9C7-4930-43DA-A526-7C96E1FEB710}" srcOrd="1" destOrd="0" presId="urn:microsoft.com/office/officeart/2005/8/layout/orgChart1"/>
    <dgm:cxn modelId="{5476762D-2D79-4D6A-AF81-51FDEDFFAFB9}" type="presParOf" srcId="{942A6127-7C42-4FDC-BCBF-90F1B6E8D5ED}" destId="{9A747DE6-4B2C-4650-8CB1-FB770A740627}" srcOrd="2" destOrd="0" presId="urn:microsoft.com/office/officeart/2005/8/layout/orgChart1"/>
    <dgm:cxn modelId="{6F4FA0CD-9F41-407E-945E-B941121F7104}" type="presParOf" srcId="{C56C7F01-A846-4186-87D1-DA04970DD572}" destId="{DB3DF4F8-6EEA-4A68-AC2F-47A373222C87}" srcOrd="2" destOrd="0" presId="urn:microsoft.com/office/officeart/2005/8/layout/orgChart1"/>
    <dgm:cxn modelId="{8874EAA0-6893-4CF8-8F93-167B58A54E2E}" type="presParOf" srcId="{C56C7F01-A846-4186-87D1-DA04970DD572}" destId="{D047F2CC-6F10-4AC2-85B6-1D573C66047C}" srcOrd="3" destOrd="0" presId="urn:microsoft.com/office/officeart/2005/8/layout/orgChart1"/>
    <dgm:cxn modelId="{6861BEA8-5F4C-4EB5-9438-6B6623D812FF}" type="presParOf" srcId="{D047F2CC-6F10-4AC2-85B6-1D573C66047C}" destId="{0F33A123-A6B1-4D79-8AB6-C5BDA258A532}" srcOrd="0" destOrd="0" presId="urn:microsoft.com/office/officeart/2005/8/layout/orgChart1"/>
    <dgm:cxn modelId="{96130BEE-97D5-4821-BA0B-20E6BDF84CE1}" type="presParOf" srcId="{0F33A123-A6B1-4D79-8AB6-C5BDA258A532}" destId="{BA1B3FE0-65BA-4D44-A480-2D9EFAE08217}" srcOrd="0" destOrd="0" presId="urn:microsoft.com/office/officeart/2005/8/layout/orgChart1"/>
    <dgm:cxn modelId="{E577ABBF-EA41-4D24-9A2E-670F98659FED}" type="presParOf" srcId="{0F33A123-A6B1-4D79-8AB6-C5BDA258A532}" destId="{0F9B3FA2-2E5D-4BD0-A196-785A84B366F1}" srcOrd="1" destOrd="0" presId="urn:microsoft.com/office/officeart/2005/8/layout/orgChart1"/>
    <dgm:cxn modelId="{4D4A8A08-7BFB-4811-A8E3-AD53CDB21F1A}" type="presParOf" srcId="{D047F2CC-6F10-4AC2-85B6-1D573C66047C}" destId="{1EEEDD3C-D0AE-47E5-9CF2-B6D55D47BCA6}" srcOrd="1" destOrd="0" presId="urn:microsoft.com/office/officeart/2005/8/layout/orgChart1"/>
    <dgm:cxn modelId="{2066A8B5-582E-48C3-8DF2-9439589F6D3F}" type="presParOf" srcId="{D047F2CC-6F10-4AC2-85B6-1D573C66047C}" destId="{1CCAB7C4-BEBE-493A-A7D8-81772C8480EB}" srcOrd="2" destOrd="0" presId="urn:microsoft.com/office/officeart/2005/8/layout/orgChart1"/>
    <dgm:cxn modelId="{25AA06BB-8A5C-4F4E-97B6-D9D7A6313A87}" type="presParOf" srcId="{A3F56EB1-8EE3-464F-87FB-F9211AB7E9D7}" destId="{1D575F31-3EE4-41A4-B253-9DB19C9CF8F4}" srcOrd="2" destOrd="0" presId="urn:microsoft.com/office/officeart/2005/8/layout/orgChart1"/>
    <dgm:cxn modelId="{168A1886-C018-4112-986F-D759C88C2322}" type="presParOf" srcId="{BB806F58-BEB2-4EB9-99AA-94E4FFEDFD00}" destId="{596E3417-9F6B-4C57-8A9D-EEE54613E17F}" srcOrd="4" destOrd="0" presId="urn:microsoft.com/office/officeart/2005/8/layout/orgChart1"/>
    <dgm:cxn modelId="{DB7359B1-729E-4E86-8A10-BB3163D46CC8}" type="presParOf" srcId="{BB806F58-BEB2-4EB9-99AA-94E4FFEDFD00}" destId="{A0801C94-F64B-4320-9A86-868CFBE37E5B}" srcOrd="5" destOrd="0" presId="urn:microsoft.com/office/officeart/2005/8/layout/orgChart1"/>
    <dgm:cxn modelId="{DD7A7F27-784F-4DCF-97C6-CA5E687B0E4F}" type="presParOf" srcId="{A0801C94-F64B-4320-9A86-868CFBE37E5B}" destId="{8F69D9C1-83AB-4C4C-8B8C-CBBBFDBDDC4A}" srcOrd="0" destOrd="0" presId="urn:microsoft.com/office/officeart/2005/8/layout/orgChart1"/>
    <dgm:cxn modelId="{E0B41D11-A129-4A8A-94B4-7D58576DE18B}" type="presParOf" srcId="{8F69D9C1-83AB-4C4C-8B8C-CBBBFDBDDC4A}" destId="{EAEB6298-3DA2-4E52-9A22-D65E698A326A}" srcOrd="0" destOrd="0" presId="urn:microsoft.com/office/officeart/2005/8/layout/orgChart1"/>
    <dgm:cxn modelId="{2DB5D73A-F481-4B89-B365-96AFE96FC15C}" type="presParOf" srcId="{8F69D9C1-83AB-4C4C-8B8C-CBBBFDBDDC4A}" destId="{95FEF5B3-8312-48E7-8D74-70C4AA8F76B9}" srcOrd="1" destOrd="0" presId="urn:microsoft.com/office/officeart/2005/8/layout/orgChart1"/>
    <dgm:cxn modelId="{D4735FCA-1F93-4CFF-9A67-5B200D5CC4D3}" type="presParOf" srcId="{A0801C94-F64B-4320-9A86-868CFBE37E5B}" destId="{EA9B601F-B26F-42B2-B733-1AC735B7A5D5}" srcOrd="1" destOrd="0" presId="urn:microsoft.com/office/officeart/2005/8/layout/orgChart1"/>
    <dgm:cxn modelId="{8B9CBBB4-6AF0-4258-AB12-193094B058EA}" type="presParOf" srcId="{EA9B601F-B26F-42B2-B733-1AC735B7A5D5}" destId="{1FA14B9E-3388-44E2-A857-C8BE56D0F15F}" srcOrd="0" destOrd="0" presId="urn:microsoft.com/office/officeart/2005/8/layout/orgChart1"/>
    <dgm:cxn modelId="{898C248A-2EC0-448A-96C4-FC9A8C50999B}" type="presParOf" srcId="{EA9B601F-B26F-42B2-B733-1AC735B7A5D5}" destId="{E388AEC0-9A1E-427F-83B3-053CFDDDD2B9}" srcOrd="1" destOrd="0" presId="urn:microsoft.com/office/officeart/2005/8/layout/orgChart1"/>
    <dgm:cxn modelId="{A4B7BD09-073D-4553-9F57-6418762B7308}" type="presParOf" srcId="{E388AEC0-9A1E-427F-83B3-053CFDDDD2B9}" destId="{45AFFF02-B9B1-43CC-BEDC-99AA8611DDFE}" srcOrd="0" destOrd="0" presId="urn:microsoft.com/office/officeart/2005/8/layout/orgChart1"/>
    <dgm:cxn modelId="{25FC3750-A62C-468B-956D-679970F633F9}" type="presParOf" srcId="{45AFFF02-B9B1-43CC-BEDC-99AA8611DDFE}" destId="{AAA8333D-6B70-4705-9812-FB564D1F045B}" srcOrd="0" destOrd="0" presId="urn:microsoft.com/office/officeart/2005/8/layout/orgChart1"/>
    <dgm:cxn modelId="{21180293-04E6-40B9-BB60-5373D421214F}" type="presParOf" srcId="{45AFFF02-B9B1-43CC-BEDC-99AA8611DDFE}" destId="{B4DBE4D3-3519-4059-BBAD-DB938BB344F8}" srcOrd="1" destOrd="0" presId="urn:microsoft.com/office/officeart/2005/8/layout/orgChart1"/>
    <dgm:cxn modelId="{7C2D73D3-EACA-423E-B2ED-305EEF1C4B14}" type="presParOf" srcId="{E388AEC0-9A1E-427F-83B3-053CFDDDD2B9}" destId="{893C7211-BD24-4CA6-97F3-D4D701645BDF}" srcOrd="1" destOrd="0" presId="urn:microsoft.com/office/officeart/2005/8/layout/orgChart1"/>
    <dgm:cxn modelId="{CED69199-4F41-48E6-A09B-2E49C85BF116}" type="presParOf" srcId="{E388AEC0-9A1E-427F-83B3-053CFDDDD2B9}" destId="{51BE7116-0C6F-4B45-9646-7FC407332904}" srcOrd="2" destOrd="0" presId="urn:microsoft.com/office/officeart/2005/8/layout/orgChart1"/>
    <dgm:cxn modelId="{BCFCDDFF-AD99-4A42-82BA-E8ACC20D36EE}" type="presParOf" srcId="{EA9B601F-B26F-42B2-B733-1AC735B7A5D5}" destId="{15085EC3-8218-44B7-AF29-454027D326A8}" srcOrd="2" destOrd="0" presId="urn:microsoft.com/office/officeart/2005/8/layout/orgChart1"/>
    <dgm:cxn modelId="{79A6BCBE-E88D-4DED-AE60-D76754E34014}" type="presParOf" srcId="{EA9B601F-B26F-42B2-B733-1AC735B7A5D5}" destId="{07D1D662-55E3-4F9A-B45A-635C39F1FEEA}" srcOrd="3" destOrd="0" presId="urn:microsoft.com/office/officeart/2005/8/layout/orgChart1"/>
    <dgm:cxn modelId="{E44645B7-4FA5-47EC-87E9-6DA276AC2CD0}" type="presParOf" srcId="{07D1D662-55E3-4F9A-B45A-635C39F1FEEA}" destId="{38AA6530-850A-41A0-991E-F78D5A5B3EA0}" srcOrd="0" destOrd="0" presId="urn:microsoft.com/office/officeart/2005/8/layout/orgChart1"/>
    <dgm:cxn modelId="{140D288B-651E-43B9-8272-F5FE32448935}" type="presParOf" srcId="{38AA6530-850A-41A0-991E-F78D5A5B3EA0}" destId="{7F97F393-A96D-44D1-BFF3-1FD1DF5ACA38}" srcOrd="0" destOrd="0" presId="urn:microsoft.com/office/officeart/2005/8/layout/orgChart1"/>
    <dgm:cxn modelId="{931E0174-A97E-412C-AB83-0FE1CA8EB271}" type="presParOf" srcId="{38AA6530-850A-41A0-991E-F78D5A5B3EA0}" destId="{DD12AAC3-AB75-4979-923C-C9295785C8B8}" srcOrd="1" destOrd="0" presId="urn:microsoft.com/office/officeart/2005/8/layout/orgChart1"/>
    <dgm:cxn modelId="{E4B075E2-BA22-47B6-96D3-F189EE861B33}" type="presParOf" srcId="{07D1D662-55E3-4F9A-B45A-635C39F1FEEA}" destId="{7BCE0FBF-ED20-4BE8-BAA9-2987D2438743}" srcOrd="1" destOrd="0" presId="urn:microsoft.com/office/officeart/2005/8/layout/orgChart1"/>
    <dgm:cxn modelId="{26199019-C7F1-486E-8339-5993F3225F21}" type="presParOf" srcId="{07D1D662-55E3-4F9A-B45A-635C39F1FEEA}" destId="{0487B19A-63D4-48A8-92C7-FCE3056B3B71}" srcOrd="2" destOrd="0" presId="urn:microsoft.com/office/officeart/2005/8/layout/orgChart1"/>
    <dgm:cxn modelId="{7EE3331F-AEF9-491D-96A9-7FBE8C3E5E5F}" type="presParOf" srcId="{A0801C94-F64B-4320-9A86-868CFBE37E5B}" destId="{9973D642-59E5-461D-A89E-6995DE5B51D6}" srcOrd="2" destOrd="0" presId="urn:microsoft.com/office/officeart/2005/8/layout/orgChart1"/>
    <dgm:cxn modelId="{A0150DF9-F424-434C-BBF1-C17ECFD43D5F}" type="presParOf" srcId="{BB806F58-BEB2-4EB9-99AA-94E4FFEDFD00}" destId="{AD0EEB9D-04BF-484C-BAE8-762FE941FE75}" srcOrd="6" destOrd="0" presId="urn:microsoft.com/office/officeart/2005/8/layout/orgChart1"/>
    <dgm:cxn modelId="{ABCE8765-917B-4D9E-8C9B-BD50375E0C59}" type="presParOf" srcId="{BB806F58-BEB2-4EB9-99AA-94E4FFEDFD00}" destId="{75B5938E-D85D-4F9D-A88A-8F4C34213994}" srcOrd="7" destOrd="0" presId="urn:microsoft.com/office/officeart/2005/8/layout/orgChart1"/>
    <dgm:cxn modelId="{BA1C3BAD-D881-4014-ACF5-F6152CDF9075}" type="presParOf" srcId="{75B5938E-D85D-4F9D-A88A-8F4C34213994}" destId="{331E6DD5-3B81-4364-81C8-7DA5A6297674}" srcOrd="0" destOrd="0" presId="urn:microsoft.com/office/officeart/2005/8/layout/orgChart1"/>
    <dgm:cxn modelId="{320B99BE-A2D8-4325-BFBB-FC4358597F43}" type="presParOf" srcId="{331E6DD5-3B81-4364-81C8-7DA5A6297674}" destId="{D924FC80-C9DF-44C9-9AF6-067571736A4C}" srcOrd="0" destOrd="0" presId="urn:microsoft.com/office/officeart/2005/8/layout/orgChart1"/>
    <dgm:cxn modelId="{5C41D5A1-7C84-446C-A113-4FC2E82F161F}" type="presParOf" srcId="{331E6DD5-3B81-4364-81C8-7DA5A6297674}" destId="{DE7D136E-AF87-45D3-B301-3D6432C2C96C}" srcOrd="1" destOrd="0" presId="urn:microsoft.com/office/officeart/2005/8/layout/orgChart1"/>
    <dgm:cxn modelId="{DC4A6FDB-C276-49B0-9ECC-EEC911501562}" type="presParOf" srcId="{75B5938E-D85D-4F9D-A88A-8F4C34213994}" destId="{B5C4A76C-B20E-4EA8-9BF2-D5CCF72A37AF}" srcOrd="1" destOrd="0" presId="urn:microsoft.com/office/officeart/2005/8/layout/orgChart1"/>
    <dgm:cxn modelId="{AFD4B297-F6FD-40A2-8703-87CAF5CC47AF}" type="presParOf" srcId="{75B5938E-D85D-4F9D-A88A-8F4C34213994}" destId="{0C592A84-CB08-4B95-97A1-4AB09EC9744A}" srcOrd="2" destOrd="0" presId="urn:microsoft.com/office/officeart/2005/8/layout/orgChart1"/>
    <dgm:cxn modelId="{784D7CF0-4B2B-42CC-B72C-DA15AC72DD66}" type="presParOf" srcId="{DC469C5B-B092-4258-A19B-D5A2FD4ADED1}" destId="{F5818FAA-DB75-4E0A-9ABE-0B306C49FF67}" srcOrd="2" destOrd="0" presId="urn:microsoft.com/office/officeart/2005/8/layout/orgChart1"/>
    <dgm:cxn modelId="{72895DB2-0035-48F6-9C2A-FC2562BE528E}" type="presParOf" srcId="{E54E6E57-A340-4069-9BA7-FABA2477F3F9}" destId="{DCCDD847-31D7-42C0-A623-BECB8C1D0AC6}" srcOrd="2" destOrd="0" presId="urn:microsoft.com/office/officeart/2005/8/layout/orgChart1"/>
    <dgm:cxn modelId="{7E58B320-772B-45A4-9B52-4C18FF4F0F64}" type="presParOf" srcId="{A3326E13-99EA-4536-9235-8ED1668BE66C}" destId="{C167C735-0FA8-45E7-A805-3B5F3C284D07}" srcOrd="2" destOrd="0" presId="urn:microsoft.com/office/officeart/2005/8/layout/orgChart1"/>
    <dgm:cxn modelId="{3816AE78-D140-4EEA-8853-40D0234E79FE}" type="presParOf" srcId="{0B3AF337-4A3E-4E4E-AE7B-00CDDE6ED0D9}" destId="{C93600CE-27FF-4DCE-8351-502C02D39527}" srcOrd="2" destOrd="0" presId="urn:microsoft.com/office/officeart/2005/8/layout/orgChart1"/>
    <dgm:cxn modelId="{0DD524BF-39DC-4140-A106-2EE7BCF0C393}" type="presParOf" srcId="{0B3AF337-4A3E-4E4E-AE7B-00CDDE6ED0D9}" destId="{8C7CAF8C-DC9E-4721-BB07-AC80EAB831DC}" srcOrd="3" destOrd="0" presId="urn:microsoft.com/office/officeart/2005/8/layout/orgChart1"/>
    <dgm:cxn modelId="{477B7C0E-5A00-4D4F-B864-60EAADAAE6D8}" type="presParOf" srcId="{8C7CAF8C-DC9E-4721-BB07-AC80EAB831DC}" destId="{37A11B24-694E-4247-9439-D85E7F35D34C}" srcOrd="0" destOrd="0" presId="urn:microsoft.com/office/officeart/2005/8/layout/orgChart1"/>
    <dgm:cxn modelId="{52E13DD7-DF4A-476D-9EC4-AB355DE9395E}" type="presParOf" srcId="{37A11B24-694E-4247-9439-D85E7F35D34C}" destId="{C76DE015-CE30-4837-ACCD-6437EAF38F04}" srcOrd="0" destOrd="0" presId="urn:microsoft.com/office/officeart/2005/8/layout/orgChart1"/>
    <dgm:cxn modelId="{51495CAD-1F48-4A9E-A1A0-67C8EA725AC8}" type="presParOf" srcId="{37A11B24-694E-4247-9439-D85E7F35D34C}" destId="{7CB3C5FF-E2CE-47E6-A6FB-B0D975FD97E9}" srcOrd="1" destOrd="0" presId="urn:microsoft.com/office/officeart/2005/8/layout/orgChart1"/>
    <dgm:cxn modelId="{F39469C4-2F6E-4F8D-B057-887AD4A966B5}" type="presParOf" srcId="{8C7CAF8C-DC9E-4721-BB07-AC80EAB831DC}" destId="{AD1B3452-7B22-4581-80FC-2B99C255ECBD}" srcOrd="1" destOrd="0" presId="urn:microsoft.com/office/officeart/2005/8/layout/orgChart1"/>
    <dgm:cxn modelId="{9AA716A8-E95F-4D9F-A5D8-9B3EA5277248}" type="presParOf" srcId="{8C7CAF8C-DC9E-4721-BB07-AC80EAB831DC}" destId="{373FE6A6-23B5-4367-B8A4-5D40D7BA1DAF}" srcOrd="2" destOrd="0" presId="urn:microsoft.com/office/officeart/2005/8/layout/orgChart1"/>
    <dgm:cxn modelId="{C817177E-22D8-4E84-AD37-F2758228C10C}" type="presParOf" srcId="{F1F4935F-A9CB-41B2-913A-AE6EFFDF23C3}" destId="{FF6A317A-ECB0-46DB-BCC9-658D88C6B76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4C0C67-3827-4D4E-8CB7-D66F7A72EA65}">
      <dsp:nvSpPr>
        <dsp:cNvPr id="0" name=""/>
        <dsp:cNvSpPr/>
      </dsp:nvSpPr>
      <dsp:spPr>
        <a:xfrm>
          <a:off x="2481336" y="569267"/>
          <a:ext cx="119546" cy="525457"/>
        </a:xfrm>
        <a:custGeom>
          <a:avLst/>
          <a:gdLst/>
          <a:ahLst/>
          <a:cxnLst/>
          <a:rect l="0" t="0" r="0" b="0"/>
          <a:pathLst>
            <a:path>
              <a:moveTo>
                <a:pt x="119546" y="0"/>
              </a:moveTo>
              <a:lnTo>
                <a:pt x="119546" y="525457"/>
              </a:lnTo>
              <a:lnTo>
                <a:pt x="0" y="525457"/>
              </a:lnTo>
            </a:path>
          </a:pathLst>
        </a:custGeom>
        <a:noFill/>
        <a:ln w="1397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B6701A-0E42-4AB5-A355-29FBA447DADB}">
      <dsp:nvSpPr>
        <dsp:cNvPr id="0" name=""/>
        <dsp:cNvSpPr/>
      </dsp:nvSpPr>
      <dsp:spPr>
        <a:xfrm>
          <a:off x="3523096" y="2187719"/>
          <a:ext cx="163300" cy="2141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1709"/>
              </a:lnTo>
              <a:lnTo>
                <a:pt x="163300" y="2141709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6FA6D2-AB60-4ACB-ABF8-B3F36A9EEBC3}">
      <dsp:nvSpPr>
        <dsp:cNvPr id="0" name=""/>
        <dsp:cNvSpPr/>
      </dsp:nvSpPr>
      <dsp:spPr>
        <a:xfrm>
          <a:off x="3523096" y="2187719"/>
          <a:ext cx="170780" cy="1332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2086"/>
              </a:lnTo>
              <a:lnTo>
                <a:pt x="170780" y="1332086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97BCAB-31CE-43DE-B67C-7FAF479DE8C9}">
      <dsp:nvSpPr>
        <dsp:cNvPr id="0" name=""/>
        <dsp:cNvSpPr/>
      </dsp:nvSpPr>
      <dsp:spPr>
        <a:xfrm>
          <a:off x="3523096" y="2187719"/>
          <a:ext cx="170780" cy="523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3726"/>
              </a:lnTo>
              <a:lnTo>
                <a:pt x="170780" y="523726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EF106-81BF-49A4-8C1D-76ED62CB425C}">
      <dsp:nvSpPr>
        <dsp:cNvPr id="0" name=""/>
        <dsp:cNvSpPr/>
      </dsp:nvSpPr>
      <dsp:spPr>
        <a:xfrm>
          <a:off x="2600883" y="569267"/>
          <a:ext cx="1377627" cy="1049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9637"/>
              </a:lnTo>
              <a:lnTo>
                <a:pt x="1377627" y="929637"/>
              </a:lnTo>
              <a:lnTo>
                <a:pt x="1377627" y="1049184"/>
              </a:lnTo>
            </a:path>
          </a:pathLst>
        </a:custGeom>
        <a:noFill/>
        <a:ln w="1397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AB9CF0-E922-4458-81D1-DF15D34881DC}">
      <dsp:nvSpPr>
        <dsp:cNvPr id="0" name=""/>
        <dsp:cNvSpPr/>
      </dsp:nvSpPr>
      <dsp:spPr>
        <a:xfrm>
          <a:off x="2555163" y="569267"/>
          <a:ext cx="91440" cy="10491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49184"/>
              </a:lnTo>
            </a:path>
          </a:pathLst>
        </a:custGeom>
        <a:noFill/>
        <a:ln w="1397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9D47D9-68F8-498E-BD93-1C508F440080}">
      <dsp:nvSpPr>
        <dsp:cNvPr id="0" name=""/>
        <dsp:cNvSpPr/>
      </dsp:nvSpPr>
      <dsp:spPr>
        <a:xfrm>
          <a:off x="767841" y="2187719"/>
          <a:ext cx="170780" cy="2140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0446"/>
              </a:lnTo>
              <a:lnTo>
                <a:pt x="170780" y="2140446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83A313-592D-46A5-8A9A-FA82F2E77B81}">
      <dsp:nvSpPr>
        <dsp:cNvPr id="0" name=""/>
        <dsp:cNvSpPr/>
      </dsp:nvSpPr>
      <dsp:spPr>
        <a:xfrm>
          <a:off x="767841" y="2187719"/>
          <a:ext cx="170780" cy="1332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2086"/>
              </a:lnTo>
              <a:lnTo>
                <a:pt x="170780" y="1332086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6DC6A-9A96-4DB1-A86C-A191955233A4}">
      <dsp:nvSpPr>
        <dsp:cNvPr id="0" name=""/>
        <dsp:cNvSpPr/>
      </dsp:nvSpPr>
      <dsp:spPr>
        <a:xfrm>
          <a:off x="767841" y="2187719"/>
          <a:ext cx="170780" cy="523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3726"/>
              </a:lnTo>
              <a:lnTo>
                <a:pt x="170780" y="523726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6E72DD-16C5-46C5-B1F3-4DAC9ABF9F68}">
      <dsp:nvSpPr>
        <dsp:cNvPr id="0" name=""/>
        <dsp:cNvSpPr/>
      </dsp:nvSpPr>
      <dsp:spPr>
        <a:xfrm>
          <a:off x="1223255" y="569267"/>
          <a:ext cx="1377627" cy="1049184"/>
        </a:xfrm>
        <a:custGeom>
          <a:avLst/>
          <a:gdLst/>
          <a:ahLst/>
          <a:cxnLst/>
          <a:rect l="0" t="0" r="0" b="0"/>
          <a:pathLst>
            <a:path>
              <a:moveTo>
                <a:pt x="1377627" y="0"/>
              </a:moveTo>
              <a:lnTo>
                <a:pt x="1377627" y="929637"/>
              </a:lnTo>
              <a:lnTo>
                <a:pt x="0" y="929637"/>
              </a:lnTo>
              <a:lnTo>
                <a:pt x="0" y="1049184"/>
              </a:lnTo>
            </a:path>
          </a:pathLst>
        </a:custGeom>
        <a:noFill/>
        <a:ln w="1397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9A8C49-9700-4EDB-9C5C-56841DFE7FC3}">
      <dsp:nvSpPr>
        <dsp:cNvPr id="0" name=""/>
        <dsp:cNvSpPr/>
      </dsp:nvSpPr>
      <dsp:spPr>
        <a:xfrm>
          <a:off x="2031615" y="0"/>
          <a:ext cx="1138535" cy="5692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4th Brigade: Harbord USA</a:t>
          </a:r>
        </a:p>
      </dsp:txBody>
      <dsp:txXfrm>
        <a:off x="2031615" y="0"/>
        <a:ext cx="1138535" cy="569267"/>
      </dsp:txXfrm>
    </dsp:sp>
    <dsp:sp modelId="{2D2F9F75-D381-4539-9E95-E7E45FCE1A60}">
      <dsp:nvSpPr>
        <dsp:cNvPr id="0" name=""/>
        <dsp:cNvSpPr/>
      </dsp:nvSpPr>
      <dsp:spPr>
        <a:xfrm>
          <a:off x="653987" y="1618451"/>
          <a:ext cx="1138535" cy="5692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5th Regiment: Neville</a:t>
          </a:r>
        </a:p>
      </dsp:txBody>
      <dsp:txXfrm>
        <a:off x="653987" y="1618451"/>
        <a:ext cx="1138535" cy="569267"/>
      </dsp:txXfrm>
    </dsp:sp>
    <dsp:sp modelId="{4972C484-3054-412B-A1A7-7094150DDE4B}">
      <dsp:nvSpPr>
        <dsp:cNvPr id="0" name=""/>
        <dsp:cNvSpPr/>
      </dsp:nvSpPr>
      <dsp:spPr>
        <a:xfrm>
          <a:off x="938621" y="2426811"/>
          <a:ext cx="1138535" cy="5692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1st Battalion: Turrill</a:t>
          </a:r>
        </a:p>
      </dsp:txBody>
      <dsp:txXfrm>
        <a:off x="938621" y="2426811"/>
        <a:ext cx="1138535" cy="569267"/>
      </dsp:txXfrm>
    </dsp:sp>
    <dsp:sp modelId="{946AA8C4-5974-41A4-9ACD-B022BCD958BD}">
      <dsp:nvSpPr>
        <dsp:cNvPr id="0" name=""/>
        <dsp:cNvSpPr/>
      </dsp:nvSpPr>
      <dsp:spPr>
        <a:xfrm>
          <a:off x="938621" y="3235171"/>
          <a:ext cx="1138535" cy="5692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2d Battalion: Wise, Keyser</a:t>
          </a:r>
        </a:p>
      </dsp:txBody>
      <dsp:txXfrm>
        <a:off x="938621" y="3235171"/>
        <a:ext cx="1138535" cy="569267"/>
      </dsp:txXfrm>
    </dsp:sp>
    <dsp:sp modelId="{34206E43-51FF-4E37-9090-FE6480092E12}">
      <dsp:nvSpPr>
        <dsp:cNvPr id="0" name=""/>
        <dsp:cNvSpPr/>
      </dsp:nvSpPr>
      <dsp:spPr>
        <a:xfrm>
          <a:off x="938621" y="4043531"/>
          <a:ext cx="1138535" cy="5692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3d Battalion: Shearer</a:t>
          </a:r>
        </a:p>
      </dsp:txBody>
      <dsp:txXfrm>
        <a:off x="938621" y="4043531"/>
        <a:ext cx="1138535" cy="569267"/>
      </dsp:txXfrm>
    </dsp:sp>
    <dsp:sp modelId="{B6794081-A9D7-47BF-8B5E-1C9321FF46F7}">
      <dsp:nvSpPr>
        <dsp:cNvPr id="0" name=""/>
        <dsp:cNvSpPr/>
      </dsp:nvSpPr>
      <dsp:spPr>
        <a:xfrm>
          <a:off x="2031615" y="1618451"/>
          <a:ext cx="1138535" cy="5692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6th Machine Gun Battalion</a:t>
          </a:r>
          <a:r>
            <a:rPr lang="en-US" sz="1000" kern="1200" dirty="0" smtClean="0"/>
            <a:t>: Cole</a:t>
          </a:r>
          <a:r>
            <a:rPr lang="en-US" sz="1000" kern="1200" dirty="0"/>
            <a:t>, Major, </a:t>
          </a:r>
          <a:r>
            <a:rPr lang="en-US" sz="1000" kern="1200" dirty="0" err="1"/>
            <a:t>Osterhout</a:t>
          </a:r>
          <a:r>
            <a:rPr lang="en-US" sz="1000" kern="1200" dirty="0"/>
            <a:t>, Waller</a:t>
          </a:r>
        </a:p>
      </dsp:txBody>
      <dsp:txXfrm>
        <a:off x="2031615" y="1618451"/>
        <a:ext cx="1138535" cy="569267"/>
      </dsp:txXfrm>
    </dsp:sp>
    <dsp:sp modelId="{35E0A1E6-58B4-4E2C-B4BE-178FA1F693A1}">
      <dsp:nvSpPr>
        <dsp:cNvPr id="0" name=""/>
        <dsp:cNvSpPr/>
      </dsp:nvSpPr>
      <dsp:spPr>
        <a:xfrm>
          <a:off x="3409243" y="1618451"/>
          <a:ext cx="1138535" cy="5692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6th Regiment: Catlin, Lee</a:t>
          </a:r>
        </a:p>
      </dsp:txBody>
      <dsp:txXfrm>
        <a:off x="3409243" y="1618451"/>
        <a:ext cx="1138535" cy="569267"/>
      </dsp:txXfrm>
    </dsp:sp>
    <dsp:sp modelId="{3DA5B564-6A1D-4EA6-9700-AD4B6DA8588C}">
      <dsp:nvSpPr>
        <dsp:cNvPr id="0" name=""/>
        <dsp:cNvSpPr/>
      </dsp:nvSpPr>
      <dsp:spPr>
        <a:xfrm>
          <a:off x="3693876" y="2426811"/>
          <a:ext cx="1138535" cy="5692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1st Battalion: Shearer, Hughes</a:t>
          </a:r>
        </a:p>
      </dsp:txBody>
      <dsp:txXfrm>
        <a:off x="3693876" y="2426811"/>
        <a:ext cx="1138535" cy="569267"/>
      </dsp:txXfrm>
    </dsp:sp>
    <dsp:sp modelId="{AA866CAB-9C09-4689-A203-2C7979591F19}">
      <dsp:nvSpPr>
        <dsp:cNvPr id="0" name=""/>
        <dsp:cNvSpPr/>
      </dsp:nvSpPr>
      <dsp:spPr>
        <a:xfrm>
          <a:off x="3693876" y="3235171"/>
          <a:ext cx="1138535" cy="5692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2d Battalion: Holcomb</a:t>
          </a:r>
        </a:p>
      </dsp:txBody>
      <dsp:txXfrm>
        <a:off x="3693876" y="3235171"/>
        <a:ext cx="1138535" cy="569267"/>
      </dsp:txXfrm>
    </dsp:sp>
    <dsp:sp modelId="{B3A5722C-946A-4232-AEF8-965C3D187CE4}">
      <dsp:nvSpPr>
        <dsp:cNvPr id="0" name=""/>
        <dsp:cNvSpPr/>
      </dsp:nvSpPr>
      <dsp:spPr>
        <a:xfrm>
          <a:off x="3686396" y="4044795"/>
          <a:ext cx="1138535" cy="5692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3d Battalion: Sibley</a:t>
          </a:r>
        </a:p>
      </dsp:txBody>
      <dsp:txXfrm>
        <a:off x="3686396" y="4044795"/>
        <a:ext cx="1138535" cy="569267"/>
      </dsp:txXfrm>
    </dsp:sp>
    <dsp:sp modelId="{8A3DC5A8-6B4F-4514-823F-3E2DF7446E2C}">
      <dsp:nvSpPr>
        <dsp:cNvPr id="0" name=""/>
        <dsp:cNvSpPr/>
      </dsp:nvSpPr>
      <dsp:spPr>
        <a:xfrm>
          <a:off x="1342801" y="810091"/>
          <a:ext cx="1138535" cy="5692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Brigade Staff</a:t>
          </a:r>
        </a:p>
      </dsp:txBody>
      <dsp:txXfrm>
        <a:off x="1342801" y="810091"/>
        <a:ext cx="1138535" cy="5692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600CE-27FF-4DCE-8351-502C02D39527}">
      <dsp:nvSpPr>
        <dsp:cNvPr id="0" name=""/>
        <dsp:cNvSpPr/>
      </dsp:nvSpPr>
      <dsp:spPr>
        <a:xfrm>
          <a:off x="3763533" y="494313"/>
          <a:ext cx="597423" cy="207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685"/>
              </a:lnTo>
              <a:lnTo>
                <a:pt x="597423" y="103685"/>
              </a:lnTo>
              <a:lnTo>
                <a:pt x="597423" y="207370"/>
              </a:lnTo>
            </a:path>
          </a:pathLst>
        </a:custGeom>
        <a:noFill/>
        <a:ln w="1397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0EEB9D-04BF-484C-BAE8-762FE941FE75}">
      <dsp:nvSpPr>
        <dsp:cNvPr id="0" name=""/>
        <dsp:cNvSpPr/>
      </dsp:nvSpPr>
      <dsp:spPr>
        <a:xfrm>
          <a:off x="3166110" y="2597639"/>
          <a:ext cx="1792270" cy="207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685"/>
              </a:lnTo>
              <a:lnTo>
                <a:pt x="1792270" y="103685"/>
              </a:lnTo>
              <a:lnTo>
                <a:pt x="1792270" y="207370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085EC3-8218-44B7-AF29-454027D326A8}">
      <dsp:nvSpPr>
        <dsp:cNvPr id="0" name=""/>
        <dsp:cNvSpPr/>
      </dsp:nvSpPr>
      <dsp:spPr>
        <a:xfrm>
          <a:off x="3368542" y="3298747"/>
          <a:ext cx="148121" cy="1155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5348"/>
              </a:lnTo>
              <a:lnTo>
                <a:pt x="148121" y="1155348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A14B9E-3388-44E2-A857-C8BE56D0F15F}">
      <dsp:nvSpPr>
        <dsp:cNvPr id="0" name=""/>
        <dsp:cNvSpPr/>
      </dsp:nvSpPr>
      <dsp:spPr>
        <a:xfrm>
          <a:off x="3368542" y="3298747"/>
          <a:ext cx="148121" cy="454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4239"/>
              </a:lnTo>
              <a:lnTo>
                <a:pt x="148121" y="454239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6E3417-9F6B-4C57-8A9D-EEE54613E17F}">
      <dsp:nvSpPr>
        <dsp:cNvPr id="0" name=""/>
        <dsp:cNvSpPr/>
      </dsp:nvSpPr>
      <dsp:spPr>
        <a:xfrm>
          <a:off x="3166110" y="2597639"/>
          <a:ext cx="597423" cy="207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685"/>
              </a:lnTo>
              <a:lnTo>
                <a:pt x="597423" y="103685"/>
              </a:lnTo>
              <a:lnTo>
                <a:pt x="597423" y="207370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3DF4F8-6EEA-4A68-AC2F-47A373222C87}">
      <dsp:nvSpPr>
        <dsp:cNvPr id="0" name=""/>
        <dsp:cNvSpPr/>
      </dsp:nvSpPr>
      <dsp:spPr>
        <a:xfrm>
          <a:off x="2173695" y="3298747"/>
          <a:ext cx="148121" cy="1155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5348"/>
              </a:lnTo>
              <a:lnTo>
                <a:pt x="148121" y="1155348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BE96EA-2D73-4DFD-8015-BCD2EC1068B1}">
      <dsp:nvSpPr>
        <dsp:cNvPr id="0" name=""/>
        <dsp:cNvSpPr/>
      </dsp:nvSpPr>
      <dsp:spPr>
        <a:xfrm>
          <a:off x="2173695" y="3298747"/>
          <a:ext cx="148121" cy="454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4239"/>
              </a:lnTo>
              <a:lnTo>
                <a:pt x="148121" y="454239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71EDC5-5912-4E99-9073-787D29E5500F}">
      <dsp:nvSpPr>
        <dsp:cNvPr id="0" name=""/>
        <dsp:cNvSpPr/>
      </dsp:nvSpPr>
      <dsp:spPr>
        <a:xfrm>
          <a:off x="2568686" y="2597639"/>
          <a:ext cx="597423" cy="207370"/>
        </a:xfrm>
        <a:custGeom>
          <a:avLst/>
          <a:gdLst/>
          <a:ahLst/>
          <a:cxnLst/>
          <a:rect l="0" t="0" r="0" b="0"/>
          <a:pathLst>
            <a:path>
              <a:moveTo>
                <a:pt x="597423" y="0"/>
              </a:moveTo>
              <a:lnTo>
                <a:pt x="597423" y="103685"/>
              </a:lnTo>
              <a:lnTo>
                <a:pt x="0" y="103685"/>
              </a:lnTo>
              <a:lnTo>
                <a:pt x="0" y="207370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41726D-3392-44BE-8740-75019E90443B}">
      <dsp:nvSpPr>
        <dsp:cNvPr id="0" name=""/>
        <dsp:cNvSpPr/>
      </dsp:nvSpPr>
      <dsp:spPr>
        <a:xfrm>
          <a:off x="1373839" y="2597639"/>
          <a:ext cx="1792270" cy="207370"/>
        </a:xfrm>
        <a:custGeom>
          <a:avLst/>
          <a:gdLst/>
          <a:ahLst/>
          <a:cxnLst/>
          <a:rect l="0" t="0" r="0" b="0"/>
          <a:pathLst>
            <a:path>
              <a:moveTo>
                <a:pt x="1792270" y="0"/>
              </a:moveTo>
              <a:lnTo>
                <a:pt x="1792270" y="103685"/>
              </a:lnTo>
              <a:lnTo>
                <a:pt x="0" y="103685"/>
              </a:lnTo>
              <a:lnTo>
                <a:pt x="0" y="207370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CFD590-3150-44C7-B7C2-184C11E11000}">
      <dsp:nvSpPr>
        <dsp:cNvPr id="0" name=""/>
        <dsp:cNvSpPr/>
      </dsp:nvSpPr>
      <dsp:spPr>
        <a:xfrm>
          <a:off x="3166110" y="1938863"/>
          <a:ext cx="220128" cy="165037"/>
        </a:xfrm>
        <a:custGeom>
          <a:avLst/>
          <a:gdLst/>
          <a:ahLst/>
          <a:cxnLst/>
          <a:rect l="0" t="0" r="0" b="0"/>
          <a:pathLst>
            <a:path>
              <a:moveTo>
                <a:pt x="220128" y="0"/>
              </a:moveTo>
              <a:lnTo>
                <a:pt x="220128" y="61351"/>
              </a:lnTo>
              <a:lnTo>
                <a:pt x="0" y="61351"/>
              </a:lnTo>
              <a:lnTo>
                <a:pt x="0" y="165037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943DCC-36A8-4F6D-84CA-532A1A7459F2}">
      <dsp:nvSpPr>
        <dsp:cNvPr id="0" name=""/>
        <dsp:cNvSpPr/>
      </dsp:nvSpPr>
      <dsp:spPr>
        <a:xfrm>
          <a:off x="3166110" y="1195421"/>
          <a:ext cx="220128" cy="2497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018"/>
              </a:lnTo>
              <a:lnTo>
                <a:pt x="220128" y="146018"/>
              </a:lnTo>
              <a:lnTo>
                <a:pt x="220128" y="249703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C72DE-BDDC-48E0-A783-4F375C971238}">
      <dsp:nvSpPr>
        <dsp:cNvPr id="0" name=""/>
        <dsp:cNvSpPr/>
      </dsp:nvSpPr>
      <dsp:spPr>
        <a:xfrm>
          <a:off x="3166110" y="494313"/>
          <a:ext cx="597423" cy="207370"/>
        </a:xfrm>
        <a:custGeom>
          <a:avLst/>
          <a:gdLst/>
          <a:ahLst/>
          <a:cxnLst/>
          <a:rect l="0" t="0" r="0" b="0"/>
          <a:pathLst>
            <a:path>
              <a:moveTo>
                <a:pt x="597423" y="0"/>
              </a:moveTo>
              <a:lnTo>
                <a:pt x="597423" y="103685"/>
              </a:lnTo>
              <a:lnTo>
                <a:pt x="0" y="103685"/>
              </a:lnTo>
              <a:lnTo>
                <a:pt x="0" y="207370"/>
              </a:lnTo>
            </a:path>
          </a:pathLst>
        </a:custGeom>
        <a:noFill/>
        <a:ln w="1397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9AAC0C-0A33-48ED-ABC4-EF403766CB04}">
      <dsp:nvSpPr>
        <dsp:cNvPr id="0" name=""/>
        <dsp:cNvSpPr/>
      </dsp:nvSpPr>
      <dsp:spPr>
        <a:xfrm>
          <a:off x="3269795" y="574"/>
          <a:ext cx="987476" cy="4937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6th French Army: Duchene, later Degoutte</a:t>
          </a:r>
        </a:p>
      </dsp:txBody>
      <dsp:txXfrm>
        <a:off x="3269795" y="574"/>
        <a:ext cx="987476" cy="493738"/>
      </dsp:txXfrm>
    </dsp:sp>
    <dsp:sp modelId="{3853D3BD-11E4-4E42-A520-36F3024E2828}">
      <dsp:nvSpPr>
        <dsp:cNvPr id="0" name=""/>
        <dsp:cNvSpPr/>
      </dsp:nvSpPr>
      <dsp:spPr>
        <a:xfrm>
          <a:off x="2672371" y="701683"/>
          <a:ext cx="987476" cy="4937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XXI French Corps: Degoutte, later Naulin</a:t>
          </a:r>
        </a:p>
      </dsp:txBody>
      <dsp:txXfrm>
        <a:off x="2672371" y="701683"/>
        <a:ext cx="987476" cy="493738"/>
      </dsp:txXfrm>
    </dsp:sp>
    <dsp:sp modelId="{68729B01-6BC5-4C28-BC92-104D6E7376A1}">
      <dsp:nvSpPr>
        <dsp:cNvPr id="0" name=""/>
        <dsp:cNvSpPr/>
      </dsp:nvSpPr>
      <dsp:spPr>
        <a:xfrm>
          <a:off x="2892499" y="1445125"/>
          <a:ext cx="987476" cy="4937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2d U.S. Division: Bundy</a:t>
          </a:r>
        </a:p>
      </dsp:txBody>
      <dsp:txXfrm>
        <a:off x="2892499" y="1445125"/>
        <a:ext cx="987476" cy="493738"/>
      </dsp:txXfrm>
    </dsp:sp>
    <dsp:sp modelId="{E203357E-7EE5-4CD3-A602-F17A0AD75CB1}">
      <dsp:nvSpPr>
        <dsp:cNvPr id="0" name=""/>
        <dsp:cNvSpPr/>
      </dsp:nvSpPr>
      <dsp:spPr>
        <a:xfrm>
          <a:off x="2672371" y="2103900"/>
          <a:ext cx="987476" cy="4937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Chief of Staff: Brown</a:t>
          </a:r>
        </a:p>
      </dsp:txBody>
      <dsp:txXfrm>
        <a:off x="2672371" y="2103900"/>
        <a:ext cx="987476" cy="493738"/>
      </dsp:txXfrm>
    </dsp:sp>
    <dsp:sp modelId="{BBB4B3A7-1E5C-420E-90C1-93965F8B436D}">
      <dsp:nvSpPr>
        <dsp:cNvPr id="0" name=""/>
        <dsp:cNvSpPr/>
      </dsp:nvSpPr>
      <dsp:spPr>
        <a:xfrm>
          <a:off x="880100" y="2805009"/>
          <a:ext cx="987476" cy="4937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2d Field Artillery</a:t>
          </a:r>
        </a:p>
      </dsp:txBody>
      <dsp:txXfrm>
        <a:off x="880100" y="2805009"/>
        <a:ext cx="987476" cy="493738"/>
      </dsp:txXfrm>
    </dsp:sp>
    <dsp:sp modelId="{D1DB3F84-E8F3-4017-A913-088090C7A32B}">
      <dsp:nvSpPr>
        <dsp:cNvPr id="0" name=""/>
        <dsp:cNvSpPr/>
      </dsp:nvSpPr>
      <dsp:spPr>
        <a:xfrm>
          <a:off x="2074947" y="2805009"/>
          <a:ext cx="987476" cy="4937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4th Brigade: Harbord</a:t>
          </a:r>
        </a:p>
      </dsp:txBody>
      <dsp:txXfrm>
        <a:off x="2074947" y="2805009"/>
        <a:ext cx="987476" cy="493738"/>
      </dsp:txXfrm>
    </dsp:sp>
    <dsp:sp modelId="{2C5E309F-BDD9-4838-AE78-F9F2292E1B77}">
      <dsp:nvSpPr>
        <dsp:cNvPr id="0" name=""/>
        <dsp:cNvSpPr/>
      </dsp:nvSpPr>
      <dsp:spPr>
        <a:xfrm>
          <a:off x="2321817" y="3506118"/>
          <a:ext cx="987476" cy="4937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5th Regiment: Neville</a:t>
          </a:r>
        </a:p>
      </dsp:txBody>
      <dsp:txXfrm>
        <a:off x="2321817" y="3506118"/>
        <a:ext cx="987476" cy="493738"/>
      </dsp:txXfrm>
    </dsp:sp>
    <dsp:sp modelId="{BA1B3FE0-65BA-4D44-A480-2D9EFAE08217}">
      <dsp:nvSpPr>
        <dsp:cNvPr id="0" name=""/>
        <dsp:cNvSpPr/>
      </dsp:nvSpPr>
      <dsp:spPr>
        <a:xfrm>
          <a:off x="2321817" y="4207226"/>
          <a:ext cx="987476" cy="4937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6th Regiment: Catlin, Lee</a:t>
          </a:r>
        </a:p>
      </dsp:txBody>
      <dsp:txXfrm>
        <a:off x="2321817" y="4207226"/>
        <a:ext cx="987476" cy="493738"/>
      </dsp:txXfrm>
    </dsp:sp>
    <dsp:sp modelId="{EAEB6298-3DA2-4E52-9A22-D65E698A326A}">
      <dsp:nvSpPr>
        <dsp:cNvPr id="0" name=""/>
        <dsp:cNvSpPr/>
      </dsp:nvSpPr>
      <dsp:spPr>
        <a:xfrm>
          <a:off x="3269795" y="2805009"/>
          <a:ext cx="987476" cy="4937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3d U.S. Infantry Brigade: Lewis</a:t>
          </a:r>
        </a:p>
      </dsp:txBody>
      <dsp:txXfrm>
        <a:off x="3269795" y="2805009"/>
        <a:ext cx="987476" cy="493738"/>
      </dsp:txXfrm>
    </dsp:sp>
    <dsp:sp modelId="{AAA8333D-6B70-4705-9812-FB564D1F045B}">
      <dsp:nvSpPr>
        <dsp:cNvPr id="0" name=""/>
        <dsp:cNvSpPr/>
      </dsp:nvSpPr>
      <dsp:spPr>
        <a:xfrm>
          <a:off x="3516664" y="3506118"/>
          <a:ext cx="987476" cy="4937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9th Infantry Regiment: Upton</a:t>
          </a:r>
        </a:p>
      </dsp:txBody>
      <dsp:txXfrm>
        <a:off x="3516664" y="3506118"/>
        <a:ext cx="987476" cy="493738"/>
      </dsp:txXfrm>
    </dsp:sp>
    <dsp:sp modelId="{7F97F393-A96D-44D1-BFF3-1FD1DF5ACA38}">
      <dsp:nvSpPr>
        <dsp:cNvPr id="0" name=""/>
        <dsp:cNvSpPr/>
      </dsp:nvSpPr>
      <dsp:spPr>
        <a:xfrm>
          <a:off x="3516664" y="4207226"/>
          <a:ext cx="987476" cy="4937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23d Infantry Regiment: Malone</a:t>
          </a:r>
        </a:p>
      </dsp:txBody>
      <dsp:txXfrm>
        <a:off x="3516664" y="4207226"/>
        <a:ext cx="987476" cy="493738"/>
      </dsp:txXfrm>
    </dsp:sp>
    <dsp:sp modelId="{D924FC80-C9DF-44C9-9AF6-067571736A4C}">
      <dsp:nvSpPr>
        <dsp:cNvPr id="0" name=""/>
        <dsp:cNvSpPr/>
      </dsp:nvSpPr>
      <dsp:spPr>
        <a:xfrm>
          <a:off x="4464642" y="2805009"/>
          <a:ext cx="987476" cy="4937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2d Engineer Regiment</a:t>
          </a:r>
        </a:p>
      </dsp:txBody>
      <dsp:txXfrm>
        <a:off x="4464642" y="2805009"/>
        <a:ext cx="987476" cy="493738"/>
      </dsp:txXfrm>
    </dsp:sp>
    <dsp:sp modelId="{C76DE015-CE30-4837-ACCD-6437EAF38F04}">
      <dsp:nvSpPr>
        <dsp:cNvPr id="0" name=""/>
        <dsp:cNvSpPr/>
      </dsp:nvSpPr>
      <dsp:spPr>
        <a:xfrm>
          <a:off x="3867218" y="701683"/>
          <a:ext cx="987476" cy="4937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XXXVIII French Corps</a:t>
          </a:r>
        </a:p>
      </dsp:txBody>
      <dsp:txXfrm>
        <a:off x="3867218" y="701683"/>
        <a:ext cx="987476" cy="493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63A32-0A97-40AF-B671-560B4A4F6778}" type="datetimeFigureOut">
              <a:rPr lang="en-US" smtClean="0"/>
              <a:t>9/18/15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31007-32D2-4417-9216-37BD7C7517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533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51E9C-F277-4994-B950-3349ABFF3B29}" type="datetimeFigureOut">
              <a:rPr lang="en-US" smtClean="0"/>
              <a:t>9/18/15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EF597-690C-46B3-8306-96ED929821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26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EF597-690C-46B3-8306-96ED929821F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788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EF597-690C-46B3-8306-96ED929821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80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B2D9B1BE-1AF6-4DD4-AB37-3B04A8F6207E}" type="datetime1">
              <a:rPr lang="en-US" smtClean="0"/>
              <a:t>9/18/15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E87D52BF-D232-4604-9143-878378B56F9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16854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12F7-4CB2-4806-A777-ED262ED9A74D}" type="datetime1">
              <a:rPr lang="en-US" smtClean="0"/>
              <a:t>9/18/15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52BF-D232-4604-9143-878378B56F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5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DF30-302C-452B-A8B3-999D5DD82838}" type="datetime1">
              <a:rPr lang="en-US" smtClean="0"/>
              <a:t>9/18/15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52BF-D232-4604-9143-878378B56F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76502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77D3-B90C-4DCA-B25D-B082AB8BFE99}" type="datetime1">
              <a:rPr lang="en-US" smtClean="0"/>
              <a:t>9/18/15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52BF-D232-4604-9143-878378B56F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5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E706-0044-4B7C-BD0B-72AE734D61D7}" type="datetime1">
              <a:rPr lang="en-US" smtClean="0"/>
              <a:t>9/18/15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52BF-D232-4604-9143-878378B56F9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47782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F9A64-27C2-43BA-980C-D29A641A9D7C}" type="datetime1">
              <a:rPr lang="en-US" smtClean="0"/>
              <a:t>9/18/15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52BF-D232-4604-9143-878378B56F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02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F15B-B400-4CBD-973B-0EB3E4D2D436}" type="datetime1">
              <a:rPr lang="en-US" smtClean="0"/>
              <a:t>9/18/15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52BF-D232-4604-9143-878378B56F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21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F5C42-4EED-4B18-91B0-F0D97F518B34}" type="datetime1">
              <a:rPr lang="en-US" smtClean="0"/>
              <a:t>9/18/15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52BF-D232-4604-9143-878378B56F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397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7120E-C8E4-42A6-A703-B855485A4EE3}" type="datetime1">
              <a:rPr lang="en-US" smtClean="0"/>
              <a:t>9/18/15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52BF-D232-4604-9143-878378B56F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686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295B-3824-42D7-A14E-4BFD92FB048E}" type="datetime1">
              <a:rPr lang="en-US" smtClean="0"/>
              <a:t>9/18/15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52BF-D232-4604-9143-878378B56F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7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C0F4-E0A2-4158-90D6-7422A3CA17A1}" type="datetime1">
              <a:rPr lang="en-US" smtClean="0"/>
              <a:t>9/18/15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52BF-D232-4604-9143-878378B56F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780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8A40DEFB-04C6-4548-8285-EBB429A5E12C}" type="datetime1">
              <a:rPr lang="en-US" smtClean="0"/>
              <a:t>9/18/15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E87D52BF-D232-4604-9143-878378B56F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39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3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gif"/><Relationship Id="rId3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3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Relationship Id="rId3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Relationship Id="rId3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g"/><Relationship Id="rId3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5" Type="http://schemas.openxmlformats.org/officeDocument/2006/relationships/image" Target="../media/image22.jpg"/><Relationship Id="rId6" Type="http://schemas.openxmlformats.org/officeDocument/2006/relationships/image" Target="../media/image62.jpeg"/><Relationship Id="rId7" Type="http://schemas.openxmlformats.org/officeDocument/2006/relationships/image" Target="../media/image63.jpg"/><Relationship Id="rId8" Type="http://schemas.openxmlformats.org/officeDocument/2006/relationships/image" Target="../media/image64.jpeg"/><Relationship Id="rId9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5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jpeg"/><Relationship Id="rId5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85" y="0"/>
            <a:ext cx="955623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2467" y="169216"/>
            <a:ext cx="9211733" cy="1886276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  <a:cs typeface="Palatino"/>
              </a:rPr>
              <a:t>The Battle of Belleau Wood </a:t>
            </a:r>
            <a:br>
              <a:rPr lang="en-US" sz="5000" b="1" dirty="0" smtClean="0">
                <a:solidFill>
                  <a:schemeClr val="bg1"/>
                </a:solidFill>
                <a:cs typeface="Palatino"/>
              </a:rPr>
            </a:br>
            <a:r>
              <a:rPr lang="en-US" sz="5000" b="1" dirty="0" smtClean="0">
                <a:solidFill>
                  <a:schemeClr val="bg1"/>
                </a:solidFill>
                <a:cs typeface="Palatino"/>
              </a:rPr>
              <a:t>1-26 June 1918 </a:t>
            </a:r>
            <a:endParaRPr lang="en-US" sz="5000" b="1" dirty="0">
              <a:solidFill>
                <a:schemeClr val="bg1"/>
              </a:solidFill>
              <a:cs typeface="Palatin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0932" y="4343400"/>
            <a:ext cx="9203267" cy="1447800"/>
          </a:xfrm>
        </p:spPr>
        <p:txBody>
          <a:bodyPr>
            <a:noAutofit/>
          </a:bodyPr>
          <a:lstStyle/>
          <a:p>
            <a:pPr algn="ctr"/>
            <a:endParaRPr lang="en-US" sz="1600" b="1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/>
                <a:cs typeface="Arial"/>
              </a:rPr>
              <a:t>Marine </a:t>
            </a:r>
            <a:r>
              <a:rPr lang="en-US" sz="1600" b="1" dirty="0">
                <a:solidFill>
                  <a:srgbClr val="FFFF00"/>
                </a:solidFill>
                <a:latin typeface="Arial"/>
                <a:cs typeface="Arial"/>
              </a:rPr>
              <a:t>Corps History </a:t>
            </a:r>
            <a:r>
              <a:rPr lang="en-US" sz="1600" b="1" dirty="0" smtClean="0">
                <a:solidFill>
                  <a:srgbClr val="FFFF00"/>
                </a:solidFill>
                <a:latin typeface="Arial"/>
                <a:cs typeface="Arial"/>
              </a:rPr>
              <a:t>Division</a:t>
            </a:r>
            <a:endParaRPr lang="en-US" sz="16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/>
                <a:cs typeface="Arial"/>
              </a:rPr>
              <a:t>Marine Corps University</a:t>
            </a:r>
            <a:endParaRPr lang="en-US" sz="1600" b="1" dirty="0" smtClean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0933" y="3124201"/>
            <a:ext cx="9203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/>
                <a:cs typeface="Arial"/>
              </a:rPr>
              <a:t>Keystone Battle Series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39667" y="6553200"/>
            <a:ext cx="2404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gmv1-9/11/15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617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5" y="84156"/>
            <a:ext cx="11366700" cy="66887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7738" y="626533"/>
            <a:ext cx="4216061" cy="96756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Phase I: 1-9 June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Through the Wheat  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5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58" y="2167467"/>
            <a:ext cx="2456456" cy="3111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8" y="2179838"/>
            <a:ext cx="2057061" cy="3132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33" y="2114315"/>
            <a:ext cx="6333067" cy="4743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133" y="220133"/>
            <a:ext cx="11717867" cy="2386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5780" indent="-342900">
              <a:lnSpc>
                <a:spcPts val="2800"/>
              </a:lnSpc>
              <a:spcAft>
                <a:spcPts val="12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/>
              <a:t>5 June 1918: French XXI Corps Commander, </a:t>
            </a:r>
            <a:r>
              <a:rPr lang="en-US" sz="2000" dirty="0" smtClean="0"/>
              <a:t>Brigadier General Jean Marie J. </a:t>
            </a:r>
            <a:r>
              <a:rPr lang="en-US" sz="2000" dirty="0" err="1"/>
              <a:t>Degoutte</a:t>
            </a:r>
            <a:r>
              <a:rPr lang="en-US" sz="2000" dirty="0"/>
              <a:t>, ordered the 2d Division to advance the following day to seize better defensive ground</a:t>
            </a:r>
            <a:r>
              <a:rPr lang="en-US" sz="2000" dirty="0" smtClean="0"/>
              <a:t>.</a:t>
            </a:r>
          </a:p>
          <a:p>
            <a:pPr marL="525780" indent="-342900">
              <a:lnSpc>
                <a:spcPts val="2800"/>
              </a:lnSpc>
              <a:spcAft>
                <a:spcPts val="12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 smtClean="0"/>
              <a:t>4th </a:t>
            </a:r>
            <a:r>
              <a:rPr lang="en-US" sz="2000" dirty="0"/>
              <a:t>Brigade Commander, BGen James G. </a:t>
            </a:r>
            <a:r>
              <a:rPr lang="en-US" sz="2000" dirty="0" err="1"/>
              <a:t>Harbord</a:t>
            </a:r>
            <a:r>
              <a:rPr lang="en-US" sz="2000" dirty="0"/>
              <a:t> (USA), ordered 1/5 to take Hill 142, a small elevation west of Belleau Wood.  The attack kicked off at 0345. 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0400" y="5537200"/>
            <a:ext cx="2421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BGen </a:t>
            </a:r>
            <a:r>
              <a:rPr lang="en-US" dirty="0" err="1" smtClean="0">
                <a:solidFill>
                  <a:srgbClr val="FF6600"/>
                </a:solidFill>
              </a:rPr>
              <a:t>Harbord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1999" y="5537200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BGen </a:t>
            </a:r>
            <a:r>
              <a:rPr lang="en-US" dirty="0" err="1" smtClean="0">
                <a:solidFill>
                  <a:srgbClr val="FF6600"/>
                </a:solidFill>
              </a:rPr>
              <a:t>Degoutte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032934" y="5957101"/>
            <a:ext cx="1456267" cy="2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  <a:gs pos="50000">
                  <a:srgbClr val="FF6600"/>
                </a:gs>
              </a:gsLst>
              <a:lin ang="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657601" y="5948633"/>
            <a:ext cx="1456267" cy="2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  <a:gs pos="50000">
                  <a:srgbClr val="FF6600"/>
                </a:gs>
              </a:gsLst>
              <a:lin ang="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035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415" y="1043054"/>
            <a:ext cx="3843204" cy="4922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454" y="1034588"/>
            <a:ext cx="2490303" cy="25869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70121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Gunnery Sergeant Ernest A. Janson* and Hill 142, 6 June 1918 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6188471"/>
            <a:ext cx="3843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* Served under the name Charles Hoffman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467" y="3852333"/>
            <a:ext cx="5842000" cy="270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dirty="0"/>
              <a:t>Despite heavy casualties, 1/5 seized the hill and defended </a:t>
            </a:r>
            <a:r>
              <a:rPr lang="en-US" sz="2000" dirty="0" smtClean="0"/>
              <a:t>against </a:t>
            </a:r>
            <a:r>
              <a:rPr lang="en-US" sz="2000" dirty="0"/>
              <a:t>several </a:t>
            </a:r>
            <a:r>
              <a:rPr lang="en-US" sz="2000" dirty="0" smtClean="0"/>
              <a:t>counterattacks. </a:t>
            </a:r>
            <a:r>
              <a:rPr lang="en-US" sz="2000" dirty="0"/>
              <a:t>During the fighting on Hill 142, GySgt Ernest A. </a:t>
            </a:r>
            <a:r>
              <a:rPr lang="en-US" sz="2000" dirty="0" err="1"/>
              <a:t>Janson</a:t>
            </a:r>
            <a:r>
              <a:rPr lang="en-US" sz="2000" dirty="0"/>
              <a:t> earned an Army Medal of Honor “for conspicuous gallantry and intrepidity above and beyond the call of duty” as well as the </a:t>
            </a:r>
            <a:r>
              <a:rPr lang="en-US" sz="2000" dirty="0" smtClean="0"/>
              <a:t>Navy Medal of Honor.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041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73" y="2296853"/>
            <a:ext cx="6002528" cy="3709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029" y="2312675"/>
            <a:ext cx="3349837" cy="3692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3733" y="6137940"/>
            <a:ext cx="600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Assault position of 2/6 looking toward </a:t>
            </a:r>
            <a:r>
              <a:rPr lang="en-US" dirty="0" err="1" smtClean="0">
                <a:solidFill>
                  <a:srgbClr val="FF6600"/>
                </a:solidFill>
              </a:rPr>
              <a:t>Bouresches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1" y="330200"/>
            <a:ext cx="11734799" cy="1314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0352" indent="-342900">
              <a:lnSpc>
                <a:spcPts val="2800"/>
              </a:lnSpc>
              <a:spcAft>
                <a:spcPts val="12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/>
              <a:t>Then </a:t>
            </a:r>
            <a:r>
              <a:rPr lang="en-US" sz="2000" dirty="0" err="1"/>
              <a:t>Harbord</a:t>
            </a:r>
            <a:r>
              <a:rPr lang="en-US" sz="2000" dirty="0"/>
              <a:t> ordered an attack on the afternoon of 6 June to seize Belleau Wood and the village of </a:t>
            </a:r>
            <a:r>
              <a:rPr lang="en-US" sz="2000" dirty="0" err="1"/>
              <a:t>Bouresches</a:t>
            </a:r>
            <a:r>
              <a:rPr lang="en-US" sz="2000" dirty="0"/>
              <a:t>, just </a:t>
            </a:r>
            <a:r>
              <a:rPr lang="en-US" sz="2000" dirty="0" smtClean="0"/>
              <a:t>southeast </a:t>
            </a:r>
            <a:r>
              <a:rPr lang="en-US" sz="2000" dirty="0"/>
              <a:t>of the </a:t>
            </a:r>
            <a:r>
              <a:rPr lang="en-US" sz="2000" dirty="0" smtClean="0"/>
              <a:t>wood.</a:t>
            </a:r>
          </a:p>
          <a:p>
            <a:pPr marL="530352" indent="-342900">
              <a:lnSpc>
                <a:spcPts val="2800"/>
              </a:lnSpc>
              <a:spcAft>
                <a:spcPts val="12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 smtClean="0"/>
              <a:t>The </a:t>
            </a:r>
            <a:r>
              <a:rPr lang="en-US" sz="2000" dirty="0"/>
              <a:t>96th Company (2/6) attacked and captured </a:t>
            </a:r>
            <a:r>
              <a:rPr lang="en-US" sz="2000" dirty="0" err="1"/>
              <a:t>Bouresches</a:t>
            </a:r>
            <a:r>
              <a:rPr lang="en-US" sz="2000" dirty="0"/>
              <a:t> but suffered over 50% casualties.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19999" y="6138333"/>
            <a:ext cx="332740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Lt </a:t>
            </a:r>
            <a:r>
              <a:rPr lang="en-US" dirty="0">
                <a:solidFill>
                  <a:srgbClr val="FF6600"/>
                </a:solidFill>
              </a:rPr>
              <a:t>Clifton B. Cates, 96th Co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8568268" y="6549767"/>
            <a:ext cx="1456267" cy="2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  <a:gs pos="50000">
                  <a:srgbClr val="FF6600"/>
                </a:gs>
              </a:gsLst>
              <a:lin ang="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56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32" y="1775200"/>
            <a:ext cx="3504530" cy="4122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734" y="6007395"/>
            <a:ext cx="530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6600"/>
                </a:solidFill>
              </a:rPr>
              <a:t>MajGen</a:t>
            </a:r>
            <a:r>
              <a:rPr lang="en-US" dirty="0" smtClean="0">
                <a:solidFill>
                  <a:srgbClr val="FF6600"/>
                </a:solidFill>
              </a:rPr>
              <a:t> Omar Bundy </a:t>
            </a:r>
            <a:r>
              <a:rPr lang="en-US" dirty="0">
                <a:solidFill>
                  <a:srgbClr val="FF66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Col </a:t>
            </a:r>
            <a:r>
              <a:rPr lang="en-US" dirty="0" err="1" smtClean="0">
                <a:solidFill>
                  <a:srgbClr val="FF6600"/>
                </a:solidFill>
              </a:rPr>
              <a:t>Albertus</a:t>
            </a:r>
            <a:r>
              <a:rPr lang="en-US" dirty="0" smtClean="0">
                <a:solidFill>
                  <a:srgbClr val="FF6600"/>
                </a:solidFill>
              </a:rPr>
              <a:t> Catlin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4" name="Picture 3" descr="slide 14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448" y="1776740"/>
            <a:ext cx="6008285" cy="50812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5666" y="0"/>
            <a:ext cx="11726334" cy="1913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0352" indent="-342900">
              <a:lnSpc>
                <a:spcPts val="2800"/>
              </a:lnSpc>
              <a:spcAft>
                <a:spcPts val="6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/>
              <a:t>At H-hour, Marines formed up and began the </a:t>
            </a:r>
            <a:r>
              <a:rPr lang="en-US" sz="2000" dirty="0" smtClean="0"/>
              <a:t>assault through </a:t>
            </a:r>
            <a:r>
              <a:rPr lang="en-US" sz="2000" dirty="0"/>
              <a:t>the wheat fields toward Belleau Wood</a:t>
            </a:r>
            <a:r>
              <a:rPr lang="en-US" sz="2000" dirty="0" smtClean="0"/>
              <a:t>.</a:t>
            </a:r>
          </a:p>
          <a:p>
            <a:pPr marL="530352" indent="-342900">
              <a:lnSpc>
                <a:spcPts val="2800"/>
              </a:lnSpc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 smtClean="0"/>
              <a:t>3</a:t>
            </a:r>
            <a:r>
              <a:rPr lang="en-US" sz="2000" dirty="0"/>
              <a:t>/5 and 3/6 suffered heavy casualties from the assault and only small elements of each made it to the woods.  </a:t>
            </a:r>
          </a:p>
          <a:p>
            <a:pPr marL="530352" indent="-342900">
              <a:buClr>
                <a:srgbClr val="FF0000"/>
              </a:buClr>
              <a:buFont typeface="Wingdings" charset="2"/>
              <a:buChar char="ü"/>
            </a:pP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226734" y="6490500"/>
            <a:ext cx="1456267" cy="2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  <a:gs pos="50000">
                  <a:srgbClr val="FF6600"/>
                </a:gs>
              </a:gsLst>
              <a:lin ang="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3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801241"/>
            <a:ext cx="11734800" cy="538007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 smtClean="0">
                <a:solidFill>
                  <a:srgbClr val="FF6600"/>
                </a:solidFill>
              </a:rPr>
              <a:t>Left</a:t>
            </a:r>
            <a:r>
              <a:rPr lang="en-US" sz="1800" dirty="0" smtClean="0">
                <a:solidFill>
                  <a:srgbClr val="FF6600"/>
                </a:solidFill>
              </a:rPr>
              <a:t>: </a:t>
            </a:r>
            <a:r>
              <a:rPr lang="en-US" sz="1800" dirty="0" smtClean="0">
                <a:solidFill>
                  <a:srgbClr val="FFFFFF"/>
                </a:solidFill>
              </a:rPr>
              <a:t>Marine dead in wheat field, their objective in the background. </a:t>
            </a:r>
            <a:r>
              <a:rPr lang="en-US" sz="1800" b="1" dirty="0" smtClean="0">
                <a:solidFill>
                  <a:srgbClr val="FF6600"/>
                </a:solidFill>
              </a:rPr>
              <a:t>Right</a:t>
            </a:r>
            <a:r>
              <a:rPr lang="en-US" sz="1800" dirty="0" smtClean="0">
                <a:solidFill>
                  <a:srgbClr val="FF6600"/>
                </a:solidFill>
              </a:rPr>
              <a:t>: </a:t>
            </a:r>
            <a:r>
              <a:rPr lang="en-US" sz="1800" dirty="0" smtClean="0">
                <a:solidFill>
                  <a:srgbClr val="FFFFFF"/>
                </a:solidFill>
              </a:rPr>
              <a:t>German machine gun position.  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47" y="1977657"/>
            <a:ext cx="4988701" cy="354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1" y="1977656"/>
            <a:ext cx="4892929" cy="3541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133" y="110067"/>
            <a:ext cx="11717867" cy="1314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0352" indent="-342900">
              <a:lnSpc>
                <a:spcPts val="2800"/>
              </a:lnSpc>
              <a:spcAft>
                <a:spcPts val="12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/>
              <a:t>Despite successes taking Hill 142 and </a:t>
            </a:r>
            <a:r>
              <a:rPr lang="en-US" sz="2000" dirty="0" err="1"/>
              <a:t>Bouresches</a:t>
            </a:r>
            <a:r>
              <a:rPr lang="en-US" sz="2000" dirty="0"/>
              <a:t> on 6 June, the brave assaults into Belleau Wood faltered under withering German machine gun fire.  </a:t>
            </a:r>
            <a:r>
              <a:rPr lang="en-US" sz="2000" dirty="0" smtClean="0"/>
              <a:t>Marines had 1,087 casualties.</a:t>
            </a:r>
          </a:p>
          <a:p>
            <a:pPr marL="530352" indent="-342900">
              <a:lnSpc>
                <a:spcPts val="2800"/>
              </a:lnSpc>
              <a:spcAft>
                <a:spcPts val="12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 err="1" smtClean="0"/>
              <a:t>Harbord</a:t>
            </a:r>
            <a:r>
              <a:rPr lang="en-US" sz="2000" dirty="0" smtClean="0"/>
              <a:t> </a:t>
            </a:r>
            <a:r>
              <a:rPr lang="en-US" sz="2000" dirty="0"/>
              <a:t>would have to alter tactics to gain a foot hold in the wood. </a:t>
            </a:r>
          </a:p>
        </p:txBody>
      </p:sp>
    </p:spTree>
    <p:extLst>
      <p:ext uri="{BB962C8B-B14F-4D97-AF65-F5344CB8AC3E}">
        <p14:creationId xmlns:p14="http://schemas.microsoft.com/office/powerpoint/2010/main" val="274370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90" y="308344"/>
            <a:ext cx="10481180" cy="6183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2579" y="1117600"/>
            <a:ext cx="4410756" cy="987646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Phase II: 10-18 June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Into the Woods 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94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7" y="6022136"/>
            <a:ext cx="11726333" cy="700398"/>
          </a:xfrm>
        </p:spPr>
        <p:txBody>
          <a:bodyPr>
            <a:no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U.S. 75mm guns in action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  <a:r>
              <a:rPr lang="en-US" sz="1800" dirty="0" smtClean="0">
                <a:solidFill>
                  <a:schemeClr val="tx1"/>
                </a:solidFill>
              </a:rPr>
              <a:t> The barrage of 9-10 June marked a shift toward a much more intense and effective use of artillery by the 2d Division and 4th Brigade.  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05" y="2189070"/>
            <a:ext cx="4843498" cy="3689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9" r="39696" b="8764"/>
          <a:stretch/>
        </p:blipFill>
        <p:spPr>
          <a:xfrm>
            <a:off x="7241442" y="2189070"/>
            <a:ext cx="3472617" cy="36891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1" y="110067"/>
            <a:ext cx="11734799" cy="1673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0352" indent="-347472">
              <a:lnSpc>
                <a:spcPts val="2800"/>
              </a:lnSpc>
              <a:spcAft>
                <a:spcPts val="12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/>
              <a:t>Beginning the morning of 9 June, artillery bombarded German positions in Belleau </a:t>
            </a:r>
            <a:r>
              <a:rPr lang="en-US" sz="2000" dirty="0" smtClean="0"/>
              <a:t>Wood </a:t>
            </a:r>
            <a:r>
              <a:rPr lang="en-US" sz="2000" dirty="0"/>
              <a:t>for over 24 hours with 28,000 75mm and 6,000 155mm shells </a:t>
            </a:r>
            <a:r>
              <a:rPr lang="en-US" sz="2000" dirty="0" smtClean="0"/>
              <a:t>expended.</a:t>
            </a:r>
          </a:p>
          <a:p>
            <a:pPr marL="530352" indent="-347472">
              <a:lnSpc>
                <a:spcPts val="2800"/>
              </a:lnSpc>
              <a:spcAft>
                <a:spcPts val="12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 smtClean="0"/>
              <a:t>Gen </a:t>
            </a:r>
            <a:r>
              <a:rPr lang="en-US" sz="2000" dirty="0" err="1" smtClean="0"/>
              <a:t>Harbord</a:t>
            </a:r>
            <a:r>
              <a:rPr lang="en-US" sz="2000" dirty="0" smtClean="0"/>
              <a:t> </a:t>
            </a:r>
            <a:r>
              <a:rPr lang="en-US" sz="2000" dirty="0"/>
              <a:t>also used the town of </a:t>
            </a:r>
            <a:r>
              <a:rPr lang="en-US" sz="2000" dirty="0" err="1"/>
              <a:t>Bouresches</a:t>
            </a:r>
            <a:r>
              <a:rPr lang="en-US" sz="2000" dirty="0"/>
              <a:t> to set up 12 machine gun positions to fire into the German’s eastern flank and box them </a:t>
            </a:r>
            <a:r>
              <a:rPr lang="en-US" sz="2000" dirty="0" smtClean="0"/>
              <a:t>in.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06019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38" y="2123091"/>
            <a:ext cx="4379595" cy="3809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67" y="2114622"/>
            <a:ext cx="4574588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667" y="143933"/>
            <a:ext cx="11726333" cy="1673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0352" indent="-342900">
              <a:lnSpc>
                <a:spcPts val="2800"/>
              </a:lnSpc>
              <a:spcAft>
                <a:spcPts val="12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/>
              <a:t>The bombardment and subsequent rolling barrage kept the Germans’ heads down and damaged their defensive </a:t>
            </a:r>
            <a:r>
              <a:rPr lang="en-US" sz="2000" dirty="0" smtClean="0"/>
              <a:t>positions.</a:t>
            </a:r>
          </a:p>
          <a:p>
            <a:pPr marL="530352" indent="-342900">
              <a:lnSpc>
                <a:spcPts val="2800"/>
              </a:lnSpc>
              <a:spcAft>
                <a:spcPts val="12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 smtClean="0"/>
              <a:t>At </a:t>
            </a:r>
            <a:r>
              <a:rPr lang="en-US" sz="2000" dirty="0"/>
              <a:t>0430 the morning of 10 June, Marines rushed into the wood and engaged the Germans in close combat.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1" y="6028267"/>
            <a:ext cx="1173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German soldier who died at his </a:t>
            </a:r>
            <a:r>
              <a:rPr lang="en-US" dirty="0" smtClean="0">
                <a:solidFill>
                  <a:srgbClr val="FFFFFF"/>
                </a:solidFill>
              </a:rPr>
              <a:t>post. </a:t>
            </a:r>
            <a:r>
              <a:rPr lang="en-US" dirty="0">
                <a:solidFill>
                  <a:srgbClr val="FFFFFF"/>
                </a:solidFill>
              </a:rPr>
              <a:t>/ Thomason’s interpretation of Marines on the attack.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662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7" y="281728"/>
            <a:ext cx="11726333" cy="51695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Phase II Fighting in the Woods  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15969" b="11473"/>
          <a:stretch/>
        </p:blipFill>
        <p:spPr>
          <a:xfrm>
            <a:off x="6322828" y="1169580"/>
            <a:ext cx="5869172" cy="56884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" y="1549793"/>
            <a:ext cx="5494867" cy="3613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530352" indent="-342900">
              <a:lnSpc>
                <a:spcPts val="3000"/>
              </a:lnSpc>
              <a:spcAft>
                <a:spcPts val="18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400" dirty="0" smtClean="0"/>
              <a:t>Into </a:t>
            </a:r>
            <a:r>
              <a:rPr lang="en-US" sz="2400" dirty="0"/>
              <a:t>the woods, the advanced slowed as companies encountered German </a:t>
            </a:r>
            <a:r>
              <a:rPr lang="en-US" sz="2400" dirty="0" smtClean="0"/>
              <a:t>positions.</a:t>
            </a:r>
            <a:endParaRPr lang="en-US" sz="2400" dirty="0"/>
          </a:p>
          <a:p>
            <a:pPr marL="530352" indent="-342900">
              <a:lnSpc>
                <a:spcPts val="3000"/>
              </a:lnSpc>
              <a:spcAft>
                <a:spcPts val="18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400" dirty="0" smtClean="0"/>
              <a:t>Small </a:t>
            </a:r>
            <a:r>
              <a:rPr lang="en-US" sz="2400" dirty="0"/>
              <a:t>unit </a:t>
            </a:r>
            <a:r>
              <a:rPr lang="en-US" sz="2400" dirty="0" smtClean="0"/>
              <a:t>warfare.</a:t>
            </a:r>
            <a:endParaRPr lang="en-US" sz="2400" dirty="0"/>
          </a:p>
          <a:p>
            <a:pPr marL="530352" indent="-342900">
              <a:lnSpc>
                <a:spcPts val="3000"/>
              </a:lnSpc>
              <a:spcAft>
                <a:spcPts val="18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400" dirty="0" smtClean="0"/>
              <a:t>Map: notice the differences between the planned attacks and actual ones.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2640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253" y="424597"/>
            <a:ext cx="4781550" cy="5725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332" y="0"/>
            <a:ext cx="9320687" cy="582386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2800" b="1" dirty="0" smtClean="0"/>
              <a:t>Lecture Outline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734" y="601133"/>
            <a:ext cx="6629400" cy="6256867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7200" b="1" dirty="0" smtClean="0">
                <a:solidFill>
                  <a:srgbClr val="FFFF00"/>
                </a:solidFill>
                <a:latin typeface="Arial"/>
                <a:cs typeface="Arial"/>
              </a:rPr>
              <a:t>I. Introduction: Why </a:t>
            </a:r>
            <a:r>
              <a:rPr lang="en-US" sz="7200" b="1" dirty="0">
                <a:solidFill>
                  <a:srgbClr val="FFFF00"/>
                </a:solidFill>
                <a:latin typeface="Arial"/>
                <a:cs typeface="Arial"/>
              </a:rPr>
              <a:t>Study </a:t>
            </a:r>
            <a:r>
              <a:rPr lang="en-US" sz="7200" b="1" dirty="0" smtClean="0">
                <a:solidFill>
                  <a:srgbClr val="FFFF00"/>
                </a:solidFill>
                <a:latin typeface="Arial"/>
                <a:cs typeface="Arial"/>
              </a:rPr>
              <a:t>Belleau Wood?</a:t>
            </a:r>
          </a:p>
          <a:p>
            <a:pPr marL="457200" indent="-27432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600" dirty="0">
                <a:solidFill>
                  <a:schemeClr val="tx1"/>
                </a:solidFill>
              </a:rPr>
              <a:t>	</a:t>
            </a:r>
            <a:r>
              <a:rPr lang="en-US" sz="7200" dirty="0" smtClean="0">
                <a:solidFill>
                  <a:schemeClr val="tx1"/>
                </a:solidFill>
              </a:rPr>
              <a:t>A. Time, Place, Opposing Forces</a:t>
            </a:r>
          </a:p>
          <a:p>
            <a:pPr marL="457200" indent="-27432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200" dirty="0">
                <a:solidFill>
                  <a:schemeClr val="tx1"/>
                </a:solidFill>
              </a:rPr>
              <a:t>	</a:t>
            </a:r>
            <a:r>
              <a:rPr lang="en-US" sz="7200" dirty="0" smtClean="0">
                <a:solidFill>
                  <a:schemeClr val="tx1"/>
                </a:solidFill>
              </a:rPr>
              <a:t>B. What Was at Stake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7200" b="1" dirty="0" smtClean="0">
                <a:solidFill>
                  <a:srgbClr val="FFFF00"/>
                </a:solidFill>
                <a:latin typeface="Arial"/>
                <a:cs typeface="Arial"/>
              </a:rPr>
              <a:t>II. Body</a:t>
            </a:r>
          </a:p>
          <a:p>
            <a:pPr marL="457200" indent="-27432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600" dirty="0">
                <a:solidFill>
                  <a:schemeClr val="tx1"/>
                </a:solidFill>
              </a:rPr>
              <a:t>	</a:t>
            </a:r>
            <a:r>
              <a:rPr lang="en-US" sz="7200" dirty="0" smtClean="0">
                <a:solidFill>
                  <a:schemeClr val="tx1"/>
                </a:solidFill>
              </a:rPr>
              <a:t>A. Commanding Generals: Allied and Opposing  </a:t>
            </a:r>
          </a:p>
          <a:p>
            <a:pPr marL="457200" indent="-27432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200" dirty="0">
                <a:solidFill>
                  <a:schemeClr val="tx1"/>
                </a:solidFill>
              </a:rPr>
              <a:t>	</a:t>
            </a:r>
            <a:r>
              <a:rPr lang="en-US" sz="7200" dirty="0" smtClean="0">
                <a:solidFill>
                  <a:schemeClr val="tx1"/>
                </a:solidFill>
              </a:rPr>
              <a:t>B. Tables of Organization</a:t>
            </a:r>
          </a:p>
          <a:p>
            <a:pPr marL="457200" indent="-27432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200" dirty="0">
                <a:solidFill>
                  <a:schemeClr val="tx1"/>
                </a:solidFill>
              </a:rPr>
              <a:t>	</a:t>
            </a:r>
            <a:r>
              <a:rPr lang="en-US" sz="7200" dirty="0" smtClean="0">
                <a:solidFill>
                  <a:schemeClr val="tx1"/>
                </a:solidFill>
              </a:rPr>
              <a:t>C. Chronology and Phases of Battle</a:t>
            </a:r>
          </a:p>
          <a:p>
            <a:pPr marL="82296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7200" dirty="0">
                <a:solidFill>
                  <a:schemeClr val="tx1"/>
                </a:solidFill>
              </a:rPr>
              <a:t>	</a:t>
            </a:r>
            <a:r>
              <a:rPr lang="en-US" sz="7200" dirty="0" smtClean="0">
                <a:solidFill>
                  <a:schemeClr val="tx1"/>
                </a:solidFill>
              </a:rPr>
              <a:t>a. Leading up to the Battle</a:t>
            </a:r>
          </a:p>
          <a:p>
            <a:pPr marL="82296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7200" dirty="0">
                <a:solidFill>
                  <a:schemeClr val="tx1"/>
                </a:solidFill>
              </a:rPr>
              <a:t>	</a:t>
            </a:r>
            <a:r>
              <a:rPr lang="en-US" sz="7200" dirty="0" smtClean="0">
                <a:solidFill>
                  <a:schemeClr val="tx1"/>
                </a:solidFill>
              </a:rPr>
              <a:t>b. Phase 1: 1-9 June</a:t>
            </a:r>
          </a:p>
          <a:p>
            <a:pPr marL="82296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7200" dirty="0">
                <a:solidFill>
                  <a:schemeClr val="tx1"/>
                </a:solidFill>
              </a:rPr>
              <a:t>	</a:t>
            </a:r>
            <a:r>
              <a:rPr lang="en-US" sz="7200" dirty="0" smtClean="0">
                <a:solidFill>
                  <a:schemeClr val="tx1"/>
                </a:solidFill>
              </a:rPr>
              <a:t>c. Phase </a:t>
            </a:r>
            <a:r>
              <a:rPr lang="en-US" sz="7200" dirty="0">
                <a:solidFill>
                  <a:schemeClr val="tx1"/>
                </a:solidFill>
              </a:rPr>
              <a:t>2</a:t>
            </a:r>
            <a:r>
              <a:rPr lang="en-US" sz="7200" dirty="0" smtClean="0">
                <a:solidFill>
                  <a:schemeClr val="tx1"/>
                </a:solidFill>
              </a:rPr>
              <a:t>: 10-18 June</a:t>
            </a:r>
          </a:p>
          <a:p>
            <a:pPr marL="82296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7200" dirty="0">
                <a:solidFill>
                  <a:schemeClr val="tx1"/>
                </a:solidFill>
              </a:rPr>
              <a:t>	</a:t>
            </a:r>
            <a:r>
              <a:rPr lang="en-US" sz="7200" dirty="0" smtClean="0">
                <a:solidFill>
                  <a:schemeClr val="tx1"/>
                </a:solidFill>
              </a:rPr>
              <a:t>d. Phase </a:t>
            </a:r>
            <a:r>
              <a:rPr lang="en-US" sz="7200" dirty="0">
                <a:solidFill>
                  <a:schemeClr val="tx1"/>
                </a:solidFill>
              </a:rPr>
              <a:t>3</a:t>
            </a:r>
            <a:r>
              <a:rPr lang="en-US" sz="7200" dirty="0" smtClean="0">
                <a:solidFill>
                  <a:schemeClr val="tx1"/>
                </a:solidFill>
              </a:rPr>
              <a:t>: 19-26 June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7200" b="1" dirty="0" smtClean="0">
                <a:solidFill>
                  <a:srgbClr val="FFFF00"/>
                </a:solidFill>
                <a:latin typeface="Arial"/>
                <a:cs typeface="Arial"/>
              </a:rPr>
              <a:t>III. Conclusion</a:t>
            </a:r>
          </a:p>
          <a:p>
            <a:pPr marL="457200" indent="-27432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600" dirty="0">
                <a:solidFill>
                  <a:schemeClr val="tx1"/>
                </a:solidFill>
              </a:rPr>
              <a:t>	</a:t>
            </a:r>
            <a:r>
              <a:rPr lang="en-US" sz="7200" dirty="0" smtClean="0">
                <a:solidFill>
                  <a:schemeClr val="tx1"/>
                </a:solidFill>
              </a:rPr>
              <a:t>A. Killed In Action (KIA) / Wounded In Action (WIA)</a:t>
            </a:r>
          </a:p>
          <a:p>
            <a:pPr marL="82296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200" dirty="0" smtClean="0">
                <a:solidFill>
                  <a:schemeClr val="tx1"/>
                </a:solidFill>
              </a:rPr>
              <a:t>a.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smtClean="0">
                <a:solidFill>
                  <a:schemeClr val="tx1"/>
                </a:solidFill>
              </a:rPr>
              <a:t>Medal of Honor</a:t>
            </a:r>
          </a:p>
          <a:p>
            <a:pPr marL="82296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200" dirty="0">
                <a:solidFill>
                  <a:schemeClr val="tx1"/>
                </a:solidFill>
              </a:rPr>
              <a:t>	</a:t>
            </a:r>
            <a:r>
              <a:rPr lang="en-US" sz="7200" dirty="0" smtClean="0">
                <a:solidFill>
                  <a:schemeClr val="tx1"/>
                </a:solidFill>
              </a:rPr>
              <a:t>b. Notable Participants  </a:t>
            </a:r>
          </a:p>
          <a:p>
            <a:pPr marL="457200" indent="-27432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200" dirty="0">
                <a:solidFill>
                  <a:schemeClr val="tx1"/>
                </a:solidFill>
              </a:rPr>
              <a:t>	</a:t>
            </a:r>
            <a:r>
              <a:rPr lang="en-US" sz="7200" dirty="0" smtClean="0">
                <a:solidFill>
                  <a:schemeClr val="tx1"/>
                </a:solidFill>
              </a:rPr>
              <a:t>B. Significance of the Battle to the War</a:t>
            </a:r>
          </a:p>
          <a:p>
            <a:pPr marL="457200" indent="-27432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200" dirty="0">
                <a:solidFill>
                  <a:schemeClr val="tx1"/>
                </a:solidFill>
              </a:rPr>
              <a:t>	</a:t>
            </a:r>
            <a:r>
              <a:rPr lang="en-US" sz="7200" dirty="0" smtClean="0">
                <a:solidFill>
                  <a:schemeClr val="tx1"/>
                </a:solidFill>
              </a:rPr>
              <a:t>C. Significance of the Battle to the Marine Corps  </a:t>
            </a:r>
          </a:p>
          <a:p>
            <a:endParaRPr lang="en-US" sz="800" dirty="0" smtClean="0"/>
          </a:p>
          <a:p>
            <a:r>
              <a:rPr lang="en-US" sz="800" dirty="0" smtClean="0"/>
              <a:t> </a:t>
            </a:r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8023815" y="6268198"/>
            <a:ext cx="3846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rgbClr val="FF6600"/>
                </a:solidFill>
              </a:rPr>
              <a:t>Fix Bayonets</a:t>
            </a:r>
            <a:r>
              <a:rPr lang="en-US" sz="1200" i="1" dirty="0" smtClean="0">
                <a:solidFill>
                  <a:srgbClr val="FF6600"/>
                </a:solidFill>
              </a:rPr>
              <a:t>! </a:t>
            </a:r>
            <a:r>
              <a:rPr lang="en-US" sz="1200" i="1" dirty="0">
                <a:solidFill>
                  <a:srgbClr val="FF6600"/>
                </a:solidFill>
              </a:rPr>
              <a:t>b</a:t>
            </a:r>
            <a:r>
              <a:rPr lang="en-US" sz="1200" i="1" dirty="0" smtClean="0">
                <a:solidFill>
                  <a:srgbClr val="FF6600"/>
                </a:solidFill>
              </a:rPr>
              <a:t>y </a:t>
            </a:r>
            <a:r>
              <a:rPr lang="en-US" sz="1200" dirty="0" smtClean="0">
                <a:solidFill>
                  <a:srgbClr val="FF6600"/>
                </a:solidFill>
              </a:rPr>
              <a:t>John W. Thomason Jr</a:t>
            </a:r>
            <a:r>
              <a:rPr lang="en-US" sz="1200" dirty="0">
                <a:solidFill>
                  <a:srgbClr val="FF6600"/>
                </a:solidFill>
              </a:rPr>
              <a:t>.</a:t>
            </a:r>
            <a:r>
              <a:rPr lang="en-US" sz="1200" dirty="0" smtClean="0">
                <a:solidFill>
                  <a:srgbClr val="FF6600"/>
                </a:solidFill>
              </a:rPr>
              <a:t> </a:t>
            </a:r>
            <a:endParaRPr lang="en-US" sz="1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3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7" y="254000"/>
            <a:ext cx="11726333" cy="45483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Phase II Fighting in the Woods 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4533" y="2054643"/>
            <a:ext cx="5782734" cy="2906824"/>
          </a:xfrm>
        </p:spPr>
        <p:txBody>
          <a:bodyPr/>
          <a:lstStyle/>
          <a:p>
            <a:pPr marL="530352" indent="-342900">
              <a:lnSpc>
                <a:spcPts val="3000"/>
              </a:lnSpc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Heavy </a:t>
            </a:r>
            <a:r>
              <a:rPr lang="en-US" sz="2400" dirty="0">
                <a:solidFill>
                  <a:schemeClr val="tx1"/>
                </a:solidFill>
              </a:rPr>
              <a:t>c</a:t>
            </a:r>
            <a:r>
              <a:rPr lang="en-US" sz="2400" dirty="0" smtClean="0">
                <a:solidFill>
                  <a:schemeClr val="tx1"/>
                </a:solidFill>
              </a:rPr>
              <a:t>asualties on both sides.</a:t>
            </a:r>
          </a:p>
          <a:p>
            <a:pPr marL="530352" indent="-342900">
              <a:lnSpc>
                <a:spcPts val="3000"/>
              </a:lnSpc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Marines </a:t>
            </a:r>
            <a:r>
              <a:rPr lang="en-US" sz="2400" dirty="0">
                <a:solidFill>
                  <a:schemeClr val="tx1"/>
                </a:solidFill>
              </a:rPr>
              <a:t>mistakenly reported having seized all </a:t>
            </a:r>
            <a:r>
              <a:rPr lang="en-US" sz="2400" dirty="0" smtClean="0">
                <a:solidFill>
                  <a:schemeClr val="tx1"/>
                </a:solidFill>
              </a:rPr>
              <a:t>objectives.</a:t>
            </a:r>
          </a:p>
          <a:p>
            <a:pPr marL="530352" indent="-342900">
              <a:lnSpc>
                <a:spcPts val="3000"/>
              </a:lnSpc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This misunderstanding gave the Germans time to reinforce their positions. </a:t>
            </a:r>
            <a:r>
              <a:rPr lang="en-US" sz="2400" dirty="0"/>
              <a:t/>
            </a:r>
            <a:br>
              <a:rPr lang="en-US" sz="2400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81" b="6822"/>
          <a:stretch/>
        </p:blipFill>
        <p:spPr>
          <a:xfrm>
            <a:off x="990600" y="1047503"/>
            <a:ext cx="5215467" cy="581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3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60" y="169334"/>
            <a:ext cx="4582473" cy="6079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44" y="3067736"/>
            <a:ext cx="3810000" cy="3177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733" y="152400"/>
            <a:ext cx="5969000" cy="3783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0352" indent="-347472">
              <a:lnSpc>
                <a:spcPts val="3000"/>
              </a:lnSpc>
              <a:spcAft>
                <a:spcPts val="18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400" dirty="0"/>
              <a:t>15-18 June: Both sides consolidated positions.  Germans reinforced their positions in the northwest corner of the </a:t>
            </a:r>
            <a:r>
              <a:rPr lang="en-US" sz="2400" dirty="0" smtClean="0"/>
              <a:t>woods.</a:t>
            </a:r>
          </a:p>
          <a:p>
            <a:pPr marL="530352" indent="-347472">
              <a:lnSpc>
                <a:spcPts val="3000"/>
              </a:lnSpc>
              <a:spcAft>
                <a:spcPts val="18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400" dirty="0" smtClean="0"/>
              <a:t>Heavy </a:t>
            </a:r>
            <a:r>
              <a:rPr lang="en-US" sz="2400" dirty="0"/>
              <a:t>barrage of gas and artillery fell on Marines in the </a:t>
            </a:r>
            <a:r>
              <a:rPr lang="en-US" sz="2400" dirty="0" smtClean="0"/>
              <a:t>woods.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917268" y="6341533"/>
            <a:ext cx="458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Small </a:t>
            </a:r>
            <a:r>
              <a:rPr lang="en-US" dirty="0"/>
              <a:t>unit </a:t>
            </a:r>
            <a:r>
              <a:rPr lang="en-US" dirty="0" smtClean="0"/>
              <a:t>warfare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77998" y="6287869"/>
            <a:ext cx="377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U.S. gas victims </a:t>
            </a:r>
          </a:p>
        </p:txBody>
      </p:sp>
    </p:spTree>
    <p:extLst>
      <p:ext uri="{BB962C8B-B14F-4D97-AF65-F5344CB8AC3E}">
        <p14:creationId xmlns:p14="http://schemas.microsoft.com/office/powerpoint/2010/main" val="342772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1282976"/>
            <a:ext cx="3284728" cy="3500213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53"/>
          <a:stretch/>
        </p:blipFill>
        <p:spPr>
          <a:xfrm>
            <a:off x="7521249" y="1286933"/>
            <a:ext cx="3468486" cy="347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19" y="1297753"/>
            <a:ext cx="2094948" cy="3460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732" y="245533"/>
            <a:ext cx="11743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Medal of Honor Recipients </a:t>
            </a:r>
            <a:r>
              <a:rPr lang="en-US" sz="2800" b="1" dirty="0"/>
              <a:t>10-18 June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5934" y="4986869"/>
            <a:ext cx="400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6600"/>
                </a:solidFill>
              </a:rPr>
              <a:t>Lieutenant </a:t>
            </a:r>
            <a:r>
              <a:rPr lang="en-US" dirty="0" smtClean="0">
                <a:solidFill>
                  <a:srgbClr val="FF6600"/>
                </a:solidFill>
              </a:rPr>
              <a:t>Orlando H. </a:t>
            </a:r>
            <a:r>
              <a:rPr lang="en-US" dirty="0">
                <a:solidFill>
                  <a:srgbClr val="FF6600"/>
                </a:solidFill>
              </a:rPr>
              <a:t>Petty </a:t>
            </a:r>
            <a:r>
              <a:rPr lang="en-US" dirty="0" smtClean="0">
                <a:solidFill>
                  <a:srgbClr val="FF6600"/>
                </a:solidFill>
              </a:rPr>
              <a:t>USNR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69666" y="4961466"/>
            <a:ext cx="436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Gunnery Sergeant </a:t>
            </a:r>
            <a:r>
              <a:rPr lang="en-US" dirty="0">
                <a:solidFill>
                  <a:srgbClr val="FF6600"/>
                </a:solidFill>
              </a:rPr>
              <a:t>Fred W. </a:t>
            </a:r>
            <a:r>
              <a:rPr lang="en-US" dirty="0" err="1">
                <a:solidFill>
                  <a:srgbClr val="FF6600"/>
                </a:solidFill>
              </a:rPr>
              <a:t>Stockham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950201" y="5477934"/>
            <a:ext cx="2658533" cy="8467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  <a:gs pos="50000">
                  <a:srgbClr val="FF6600"/>
                </a:gs>
              </a:gsLst>
              <a:lin ang="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557867" y="5477934"/>
            <a:ext cx="2658533" cy="8467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  <a:gs pos="50000">
                  <a:srgbClr val="FF6600"/>
                </a:gs>
              </a:gsLst>
              <a:lin ang="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14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75" y="107435"/>
            <a:ext cx="10452248" cy="6538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7205" y="508000"/>
            <a:ext cx="6205728" cy="108747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Phase III: 19-26 June</a:t>
            </a:r>
            <a:br>
              <a:rPr lang="en-US" sz="3200" b="1" dirty="0" smtClean="0"/>
            </a:br>
            <a:r>
              <a:rPr lang="en-US" sz="3200" b="1" i="1" dirty="0" smtClean="0"/>
              <a:t>Bois de la Brigade de Marine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0982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734" y="927256"/>
            <a:ext cx="6866466" cy="4940144"/>
          </a:xfrm>
        </p:spPr>
        <p:txBody>
          <a:bodyPr>
            <a:normAutofit lnSpcReduction="10000"/>
          </a:bodyPr>
          <a:lstStyle/>
          <a:p>
            <a:pPr marL="530352" indent="-342900">
              <a:lnSpc>
                <a:spcPts val="3000"/>
              </a:lnSpc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1st Battalion, 7th Infantry (Army), called in from 3d Brigade to relieve 2/6, failed to take German positions on 20-23 June.</a:t>
            </a:r>
            <a:endParaRPr lang="en-US" sz="2400" dirty="0">
              <a:solidFill>
                <a:schemeClr val="tx1"/>
              </a:solidFill>
            </a:endParaRPr>
          </a:p>
          <a:p>
            <a:pPr marL="530352" indent="-342900">
              <a:lnSpc>
                <a:spcPts val="3000"/>
              </a:lnSpc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Harbord accused LtCol Adams (1/7 CO) and his troops of being incompetent (unfairly) and called in 3d Battalion, 5th Regiment, (Shearer CO) to finish the job.</a:t>
            </a:r>
          </a:p>
          <a:p>
            <a:pPr marL="530352" indent="-342900">
              <a:lnSpc>
                <a:spcPts val="3000"/>
              </a:lnSpc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The Germans repulsed 3/5 as well but the Marine battalion did not receive the same controversial rebuke from Harbord as 1/7 did.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5667" y="285502"/>
            <a:ext cx="6841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Interservice Rivalry?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00" y="374597"/>
            <a:ext cx="4573767" cy="5483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98267" y="5976726"/>
            <a:ext cx="45635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6600"/>
                </a:solidFill>
              </a:rPr>
              <a:t>Machine </a:t>
            </a:r>
            <a:r>
              <a:rPr lang="en-US" sz="1600" dirty="0">
                <a:solidFill>
                  <a:srgbClr val="FF6600"/>
                </a:solidFill>
              </a:rPr>
              <a:t>g</a:t>
            </a:r>
            <a:r>
              <a:rPr lang="en-US" sz="1600" dirty="0" smtClean="0">
                <a:solidFill>
                  <a:srgbClr val="FF6600"/>
                </a:solidFill>
              </a:rPr>
              <a:t>unners of the 23d Infantry</a:t>
            </a:r>
            <a:br>
              <a:rPr lang="en-US" sz="1600" dirty="0" smtClean="0">
                <a:solidFill>
                  <a:srgbClr val="FF6600"/>
                </a:solidFill>
              </a:rPr>
            </a:br>
            <a:r>
              <a:rPr lang="en-US" sz="1600" dirty="0" smtClean="0">
                <a:solidFill>
                  <a:srgbClr val="FF6600"/>
                </a:solidFill>
              </a:rPr>
              <a:t>near Chateau Thierry</a:t>
            </a:r>
            <a:endParaRPr lang="en-US" sz="1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94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8202"/>
            <a:ext cx="11734800" cy="58075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Effects of Artillery Fire on the Wood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12" y="3427076"/>
            <a:ext cx="3750521" cy="2154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04" y="1054668"/>
            <a:ext cx="6831842" cy="4526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4133" y="5841242"/>
            <a:ext cx="11717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Left</a:t>
            </a:r>
            <a:r>
              <a:rPr lang="en-US" dirty="0" smtClean="0"/>
              <a:t>: Unexploded ordinance still being found at Belleau Wood; </a:t>
            </a:r>
            <a:r>
              <a:rPr lang="en-US" dirty="0" smtClean="0">
                <a:solidFill>
                  <a:srgbClr val="FF6600"/>
                </a:solidFill>
              </a:rPr>
              <a:t>Right</a:t>
            </a:r>
            <a:r>
              <a:rPr lang="en-US" dirty="0" smtClean="0"/>
              <a:t>: Belleau Wood after the battle.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8946" y="1427201"/>
            <a:ext cx="4631054" cy="1755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dirty="0" smtClean="0"/>
              <a:t>1/7 and 3/5’s failures prompted Harbord to repeat the tactics of 9-10 June: Heavy bombardment of German positions followed by rolling barrage in support of infantry attack.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396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63478"/>
            <a:ext cx="11734800" cy="50632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Phase III Final Assaults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75867" y="1082355"/>
            <a:ext cx="6316133" cy="3061383"/>
          </a:xfrm>
        </p:spPr>
        <p:txBody>
          <a:bodyPr>
            <a:normAutofit/>
          </a:bodyPr>
          <a:lstStyle/>
          <a:p>
            <a:pPr marL="530352" indent="-342900">
              <a:lnSpc>
                <a:spcPts val="2800"/>
              </a:lnSpc>
              <a:spcBef>
                <a:spcPts val="0"/>
              </a:spcBef>
              <a:spcAft>
                <a:spcPts val="1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Like the bombardments that kicked off Phase II, the 18 hour bombardment worked.</a:t>
            </a:r>
          </a:p>
          <a:p>
            <a:pPr marL="530352" indent="-342900">
              <a:lnSpc>
                <a:spcPts val="2800"/>
              </a:lnSpc>
              <a:spcBef>
                <a:spcPts val="0"/>
              </a:spcBef>
              <a:spcAft>
                <a:spcPts val="1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3/5 advanced much more efficiently. </a:t>
            </a:r>
          </a:p>
          <a:p>
            <a:pPr marL="530352" indent="-342900">
              <a:lnSpc>
                <a:spcPts val="2800"/>
              </a:lnSpc>
              <a:spcBef>
                <a:spcPts val="0"/>
              </a:spcBef>
              <a:spcAft>
                <a:spcPts val="1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German troops of the 374th Regiment evacuated the wood.</a:t>
            </a:r>
          </a:p>
          <a:p>
            <a:pPr marL="530352" indent="-342900">
              <a:lnSpc>
                <a:spcPts val="2800"/>
              </a:lnSpc>
              <a:spcBef>
                <a:spcPts val="0"/>
              </a:spcBef>
              <a:spcAft>
                <a:spcPts val="1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0" t="5047" r="44294" b="5035"/>
          <a:stretch/>
        </p:blipFill>
        <p:spPr>
          <a:xfrm>
            <a:off x="869209" y="1167022"/>
            <a:ext cx="5013038" cy="5114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137" y="4071428"/>
            <a:ext cx="4961129" cy="22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33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7" y="595178"/>
            <a:ext cx="5867400" cy="1995622"/>
          </a:xfrm>
        </p:spPr>
        <p:txBody>
          <a:bodyPr>
            <a:normAutofit/>
          </a:bodyPr>
          <a:lstStyle/>
          <a:p>
            <a:pPr marL="182880">
              <a:lnSpc>
                <a:spcPts val="3000"/>
              </a:lnSpc>
            </a:pPr>
            <a:r>
              <a:rPr lang="en-US" sz="2400" dirty="0" smtClean="0"/>
              <a:t>The morning of 26 June, 3/5’s Battalion Commander, Major Maurice Shearer, sent a message to General </a:t>
            </a:r>
            <a:r>
              <a:rPr lang="en-US" sz="2400" dirty="0" err="1" smtClean="0"/>
              <a:t>Harbord</a:t>
            </a:r>
            <a:r>
              <a:rPr lang="en-US" sz="2400" dirty="0" smtClean="0"/>
              <a:t>: “Belleau Woods now U.S. Marine Corps’ entirely.” 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7" y="5974939"/>
            <a:ext cx="11726333" cy="798394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ts val="2600"/>
              </a:lnSpc>
            </a:pPr>
            <a:r>
              <a:rPr lang="en-US" dirty="0" smtClean="0">
                <a:solidFill>
                  <a:srgbClr val="FF6600"/>
                </a:solidFill>
              </a:rPr>
              <a:t>Left</a:t>
            </a:r>
            <a:r>
              <a:rPr lang="en-US" dirty="0" smtClean="0">
                <a:solidFill>
                  <a:schemeClr val="tx1"/>
                </a:solidFill>
              </a:rPr>
              <a:t>: Maj Shearer, 3/5’s CO; </a:t>
            </a:r>
            <a:r>
              <a:rPr lang="en-US" dirty="0" smtClean="0">
                <a:solidFill>
                  <a:srgbClr val="FF6600"/>
                </a:solidFill>
              </a:rPr>
              <a:t>Right</a:t>
            </a:r>
            <a:r>
              <a:rPr lang="en-US" dirty="0" smtClean="0">
                <a:solidFill>
                  <a:schemeClr val="tx1"/>
                </a:solidFill>
              </a:rPr>
              <a:t>: Hunting lodge in northern section of the wood that changed hands between Germans and Marines numerous times.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59" y="595177"/>
            <a:ext cx="5568286" cy="5291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61" y="2719451"/>
            <a:ext cx="3429506" cy="316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85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733" y="220134"/>
            <a:ext cx="11743267" cy="51646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 smtClean="0"/>
              <a:t>Conclusion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0467" y="5897033"/>
            <a:ext cx="6815666" cy="510540"/>
          </a:xfrm>
        </p:spPr>
        <p:txBody>
          <a:bodyPr>
            <a:norm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Survivors of 2/6 at rest after the battle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0" y="964157"/>
            <a:ext cx="6821480" cy="4826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86133" y="1320800"/>
            <a:ext cx="4605867" cy="272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0352" indent="-347472">
              <a:lnSpc>
                <a:spcPts val="3000"/>
              </a:lnSpc>
              <a:spcAft>
                <a:spcPts val="14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 smtClean="0"/>
              <a:t>Casualties </a:t>
            </a:r>
            <a:endParaRPr lang="en-US" sz="2000" dirty="0"/>
          </a:p>
          <a:p>
            <a:pPr marL="530352" indent="-347472">
              <a:lnSpc>
                <a:spcPts val="3000"/>
              </a:lnSpc>
              <a:spcAft>
                <a:spcPts val="14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 smtClean="0"/>
              <a:t>Medals of Honor</a:t>
            </a:r>
            <a:endParaRPr lang="en-US" sz="2000" dirty="0"/>
          </a:p>
          <a:p>
            <a:pPr marL="530352" indent="-347472">
              <a:lnSpc>
                <a:spcPts val="3000"/>
              </a:lnSpc>
              <a:spcAft>
                <a:spcPts val="14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 smtClean="0"/>
              <a:t>Strategic Significance </a:t>
            </a:r>
            <a:endParaRPr lang="en-US" sz="2000" dirty="0"/>
          </a:p>
          <a:p>
            <a:pPr marL="530352" indent="-347472">
              <a:lnSpc>
                <a:spcPts val="3000"/>
              </a:lnSpc>
              <a:spcAft>
                <a:spcPts val="14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 smtClean="0"/>
              <a:t>Significance to the Marine Corps </a:t>
            </a:r>
            <a:endParaRPr lang="en-US" sz="2000" dirty="0"/>
          </a:p>
          <a:p>
            <a:pPr marL="530352" indent="-347472">
              <a:lnSpc>
                <a:spcPts val="3000"/>
              </a:lnSpc>
              <a:spcAft>
                <a:spcPts val="14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 smtClean="0"/>
              <a:t>Famous Participants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9229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8969"/>
            <a:ext cx="11734800" cy="56305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Casualties: 4th Brigade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422558"/>
            <a:ext cx="7873999" cy="2435442"/>
          </a:xfrm>
        </p:spPr>
        <p:txBody>
          <a:bodyPr>
            <a:normAutofit fontScale="85000" lnSpcReduction="20000"/>
          </a:bodyPr>
          <a:lstStyle/>
          <a:p>
            <a:pPr marL="530352" indent="-342900">
              <a:lnSpc>
                <a:spcPts val="2400"/>
              </a:lnSpc>
              <a:spcBef>
                <a:spcPts val="0"/>
              </a:spcBef>
              <a:spcAft>
                <a:spcPts val="1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2100" dirty="0" smtClean="0">
                <a:solidFill>
                  <a:schemeClr val="tx1"/>
                </a:solidFill>
              </a:rPr>
              <a:t>Marine casualties from all other U.S. conflicts leading up to WWI: KIA 325, WIA 481, </a:t>
            </a:r>
            <a:r>
              <a:rPr lang="en-US" sz="2100" b="1" dirty="0" smtClean="0">
                <a:solidFill>
                  <a:srgbClr val="FF6600"/>
                </a:solidFill>
              </a:rPr>
              <a:t>Total 806</a:t>
            </a:r>
            <a:r>
              <a:rPr lang="en-US" sz="2100" b="1" dirty="0" smtClean="0">
                <a:solidFill>
                  <a:schemeClr val="tx1"/>
                </a:solidFill>
              </a:rPr>
              <a:t>.</a:t>
            </a:r>
          </a:p>
          <a:p>
            <a:pPr marL="530352" indent="-342900">
              <a:lnSpc>
                <a:spcPts val="2400"/>
              </a:lnSpc>
              <a:spcBef>
                <a:spcPts val="0"/>
              </a:spcBef>
              <a:spcAft>
                <a:spcPts val="1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2100" dirty="0" smtClean="0">
                <a:solidFill>
                  <a:schemeClr val="tx1"/>
                </a:solidFill>
              </a:rPr>
              <a:t>Marines would eventually have 2,461 KIA and 9,520 WIA out of a total of 350,000 U.S. casualties in WWI.</a:t>
            </a:r>
          </a:p>
          <a:p>
            <a:pPr marL="530352" indent="-342900">
              <a:lnSpc>
                <a:spcPts val="2400"/>
              </a:lnSpc>
              <a:spcBef>
                <a:spcPts val="0"/>
              </a:spcBef>
              <a:spcAft>
                <a:spcPts val="1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2100" dirty="0" smtClean="0">
                <a:solidFill>
                  <a:schemeClr val="tx1"/>
                </a:solidFill>
              </a:rPr>
              <a:t>A perspective about Allied WWI casualties: France, 6.1 mil</a:t>
            </a:r>
            <a:r>
              <a:rPr lang="en-US" sz="2100" dirty="0">
                <a:solidFill>
                  <a:schemeClr val="tx1"/>
                </a:solidFill>
              </a:rPr>
              <a:t>;</a:t>
            </a:r>
            <a:r>
              <a:rPr lang="en-US" sz="2100" dirty="0" smtClean="0">
                <a:solidFill>
                  <a:schemeClr val="tx1"/>
                </a:solidFill>
              </a:rPr>
              <a:t> United Kingdom, 3.1 mil</a:t>
            </a:r>
            <a:r>
              <a:rPr lang="en-US" sz="2100" dirty="0">
                <a:solidFill>
                  <a:schemeClr val="tx1"/>
                </a:solidFill>
              </a:rPr>
              <a:t>;</a:t>
            </a:r>
            <a:r>
              <a:rPr lang="en-US" sz="2100" dirty="0" smtClean="0">
                <a:solidFill>
                  <a:schemeClr val="tx1"/>
                </a:solidFill>
              </a:rPr>
              <a:t> Italy, 2.1 mil</a:t>
            </a:r>
            <a:r>
              <a:rPr lang="en-US" sz="2100" dirty="0">
                <a:solidFill>
                  <a:schemeClr val="tx1"/>
                </a:solidFill>
              </a:rPr>
              <a:t>;</a:t>
            </a:r>
            <a:r>
              <a:rPr lang="en-US" sz="2100" dirty="0" smtClean="0">
                <a:solidFill>
                  <a:schemeClr val="tx1"/>
                </a:solidFill>
              </a:rPr>
              <a:t> Russia 9.15 mil. 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402049"/>
              </p:ext>
            </p:extLst>
          </p:nvPr>
        </p:nvGraphicFramePr>
        <p:xfrm>
          <a:off x="1024466" y="1046363"/>
          <a:ext cx="7028267" cy="3172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695"/>
                <a:gridCol w="1047531"/>
                <a:gridCol w="1047531"/>
                <a:gridCol w="1047531"/>
                <a:gridCol w="1139448"/>
                <a:gridCol w="1047531"/>
              </a:tblGrid>
              <a:tr h="404398">
                <a:tc>
                  <a:txBody>
                    <a:bodyPr/>
                    <a:lstStyle/>
                    <a:p>
                      <a:r>
                        <a:rPr lang="en-US" dirty="0" smtClean="0"/>
                        <a:t>Unit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Gassed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Died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of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Wounds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</a:tr>
              <a:tr h="404398">
                <a:tc>
                  <a:txBody>
                    <a:bodyPr/>
                    <a:lstStyle/>
                    <a:p>
                      <a:r>
                        <a:rPr lang="en-US" dirty="0" smtClean="0"/>
                        <a:t>5th Regiment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2237</a:t>
                      </a:r>
                      <a:endParaRPr lang="en-US" dirty="0"/>
                    </a:p>
                  </a:txBody>
                  <a:tcPr/>
                </a:tc>
              </a:tr>
              <a:tr h="404398">
                <a:tc>
                  <a:txBody>
                    <a:bodyPr/>
                    <a:lstStyle/>
                    <a:p>
                      <a:r>
                        <a:rPr lang="en-US" dirty="0" smtClean="0"/>
                        <a:t>6th Regiment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1898</a:t>
                      </a:r>
                      <a:endParaRPr lang="en-US" dirty="0"/>
                    </a:p>
                  </a:txBody>
                  <a:tcPr/>
                </a:tc>
              </a:tr>
              <a:tr h="404398">
                <a:tc>
                  <a:txBody>
                    <a:bodyPr/>
                    <a:lstStyle/>
                    <a:p>
                      <a:r>
                        <a:rPr lang="en-US" dirty="0" smtClean="0"/>
                        <a:t>6th</a:t>
                      </a:r>
                      <a:r>
                        <a:rPr lang="en-US" baseline="0" dirty="0" smtClean="0"/>
                        <a:t> Machine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Gun Battalion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166</a:t>
                      </a:r>
                      <a:endParaRPr lang="en-US" dirty="0"/>
                    </a:p>
                  </a:txBody>
                  <a:tcPr/>
                </a:tc>
              </a:tr>
              <a:tr h="40439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Misc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</a:tr>
              <a:tr h="40439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621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2468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904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334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4327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544" y="1040232"/>
            <a:ext cx="3587995" cy="450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38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331" y="868008"/>
            <a:ext cx="6106669" cy="5989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152400"/>
            <a:ext cx="11734799" cy="47413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Introduction:  Time</a:t>
            </a:r>
            <a:r>
              <a:rPr lang="en-US" sz="2800" b="1" dirty="0"/>
              <a:t>, </a:t>
            </a:r>
            <a:r>
              <a:rPr lang="en-US" sz="2800" b="1" dirty="0" smtClean="0"/>
              <a:t>Places, and Opposing Forces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7" y="1580091"/>
            <a:ext cx="5613399" cy="36946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rgbClr val="FFFF00"/>
                </a:solidFill>
                <a:latin typeface="Arial"/>
                <a:cs typeface="Arial"/>
              </a:rPr>
              <a:t>Context of Grand Strategy</a:t>
            </a:r>
            <a:endParaRPr lang="en-US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457200" indent="-27432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90000"/>
              <a:buFont typeface="Wingdings" charset="2"/>
              <a:buChar char="ü"/>
            </a:pPr>
            <a:r>
              <a:rPr lang="en-US" sz="1700" dirty="0" smtClean="0">
                <a:solidFill>
                  <a:schemeClr val="tx1"/>
                </a:solidFill>
              </a:rPr>
              <a:t>War in Europe was four years old</a:t>
            </a:r>
          </a:p>
          <a:p>
            <a:pPr marL="457200" indent="-27432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90000"/>
              <a:buFont typeface="Wingdings" charset="2"/>
              <a:buChar char="ü"/>
            </a:pPr>
            <a:r>
              <a:rPr lang="en-US" sz="1700" dirty="0" smtClean="0">
                <a:solidFill>
                  <a:schemeClr val="tx1"/>
                </a:solidFill>
              </a:rPr>
              <a:t>Allies (Great Britain, France, Italy) were in trouble</a:t>
            </a:r>
          </a:p>
          <a:p>
            <a:pPr marL="457200" indent="-27432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90000"/>
              <a:buFont typeface="Wingdings" charset="2"/>
              <a:buChar char="ü"/>
            </a:pPr>
            <a:r>
              <a:rPr lang="en-US" sz="1700" dirty="0" smtClean="0">
                <a:solidFill>
                  <a:schemeClr val="tx1"/>
                </a:solidFill>
              </a:rPr>
              <a:t>German command launched a massive offensive in the spring of 1918 to finish off the Allies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rgbClr val="FFFF00"/>
                </a:solidFill>
                <a:latin typeface="Arial"/>
                <a:cs typeface="Arial"/>
              </a:rPr>
              <a:t>What was at stake?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457200" indent="-27432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charset="2"/>
              <a:buChar char="ü"/>
            </a:pPr>
            <a:r>
              <a:rPr lang="en-US" sz="1700" dirty="0" smtClean="0">
                <a:solidFill>
                  <a:schemeClr val="tx1"/>
                </a:solidFill>
              </a:rPr>
              <a:t>Germans believed they could end the war</a:t>
            </a:r>
          </a:p>
          <a:p>
            <a:pPr marL="457200" indent="-27432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90000"/>
              <a:buFont typeface="Wingdings" charset="2"/>
              <a:buChar char="ü"/>
            </a:pPr>
            <a:r>
              <a:rPr lang="en-US" sz="1700" dirty="0" smtClean="0">
                <a:solidFill>
                  <a:schemeClr val="tx1"/>
                </a:solidFill>
              </a:rPr>
              <a:t>Initial contact between AEF and German forces; could the Americans fight? </a:t>
            </a:r>
          </a:p>
        </p:txBody>
      </p:sp>
    </p:spTree>
    <p:extLst>
      <p:ext uri="{BB962C8B-B14F-4D97-AF65-F5344CB8AC3E}">
        <p14:creationId xmlns:p14="http://schemas.microsoft.com/office/powerpoint/2010/main" val="4072041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4133" y="344085"/>
            <a:ext cx="11717867" cy="61790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German Casualties 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3732" y="5710273"/>
            <a:ext cx="9101668" cy="436528"/>
          </a:xfrm>
          <a:solidFill>
            <a:srgbClr val="114724"/>
          </a:solidFill>
        </p:spPr>
        <p:txBody>
          <a:bodyPr>
            <a:norm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Total German Casualties WWI: 7.1 Million, 65% of men mobilized. </a:t>
            </a:r>
            <a:endParaRPr 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875946"/>
              </p:ext>
            </p:extLst>
          </p:nvPr>
        </p:nvGraphicFramePr>
        <p:xfrm>
          <a:off x="2394107" y="1430867"/>
          <a:ext cx="4793543" cy="4038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993"/>
                <a:gridCol w="652780"/>
                <a:gridCol w="754938"/>
                <a:gridCol w="805056"/>
                <a:gridCol w="1351776"/>
              </a:tblGrid>
              <a:tr h="425786">
                <a:tc>
                  <a:txBody>
                    <a:bodyPr/>
                    <a:lstStyle/>
                    <a:p>
                      <a:r>
                        <a:rPr lang="en-US" dirty="0" smtClean="0"/>
                        <a:t>Unit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Period</a:t>
                      </a:r>
                      <a:endParaRPr lang="en-US" dirty="0"/>
                    </a:p>
                  </a:txBody>
                  <a:tcPr/>
                </a:tc>
              </a:tr>
              <a:tr h="7974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237th </a:t>
                      </a:r>
                      <a:r>
                        <a:rPr lang="en-US" baseline="0" dirty="0" err="1" smtClean="0"/>
                        <a:t>Div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6-16 June</a:t>
                      </a:r>
                      <a:endParaRPr lang="en-US" dirty="0"/>
                    </a:p>
                  </a:txBody>
                  <a:tcPr/>
                </a:tc>
              </a:tr>
              <a:tr h="423053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10th </a:t>
                      </a:r>
                      <a:r>
                        <a:rPr lang="en-US" baseline="0" dirty="0" err="1" smtClean="0"/>
                        <a:t>Div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6-10 June</a:t>
                      </a:r>
                      <a:endParaRPr lang="en-US" dirty="0"/>
                    </a:p>
                  </a:txBody>
                  <a:tcPr/>
                </a:tc>
              </a:tr>
              <a:tr h="7974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28th </a:t>
                      </a:r>
                      <a:r>
                        <a:rPr lang="en-US" baseline="0" dirty="0" err="1" smtClean="0"/>
                        <a:t>Div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10-13 June</a:t>
                      </a:r>
                      <a:endParaRPr lang="en-US" dirty="0"/>
                    </a:p>
                  </a:txBody>
                  <a:tcPr/>
                </a:tc>
              </a:tr>
              <a:tr h="7974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87th </a:t>
                      </a:r>
                      <a:r>
                        <a:rPr lang="en-US" baseline="0" dirty="0" err="1" smtClean="0"/>
                        <a:t>Div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16-25 June</a:t>
                      </a:r>
                      <a:endParaRPr lang="en-US" dirty="0"/>
                    </a:p>
                  </a:txBody>
                  <a:tcPr/>
                </a:tc>
              </a:tr>
              <a:tr h="7974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Totals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2,637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3518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6-25 June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13" y="1371600"/>
            <a:ext cx="3699642" cy="41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43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4698661" cy="712496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Medals of Honor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1713186"/>
            <a:ext cx="4760556" cy="477905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GySgt Ernest A. Janson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GySgt Fred W. Stockman, Posthumous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Lt Orlando H. Petty, Medical Corps, USNR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Lt (</a:t>
            </a:r>
            <a:r>
              <a:rPr lang="en-US" dirty="0" err="1" smtClean="0">
                <a:solidFill>
                  <a:schemeClr val="tx1"/>
                </a:solidFill>
              </a:rPr>
              <a:t>jg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dirty="0" err="1" smtClean="0">
                <a:solidFill>
                  <a:schemeClr val="tx1"/>
                </a:solidFill>
              </a:rPr>
              <a:t>Weeden</a:t>
            </a:r>
            <a:r>
              <a:rPr lang="en-US" dirty="0" smtClean="0">
                <a:solidFill>
                  <a:schemeClr val="tx1"/>
                </a:solidFill>
              </a:rPr>
              <a:t> Osborn USN, Posthumous 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143 Navy Crosses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031" y="1471448"/>
            <a:ext cx="2521327" cy="3657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48" y="1471449"/>
            <a:ext cx="2448911" cy="365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99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734" y="0"/>
            <a:ext cx="5071533" cy="57401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Strategic Significance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34111"/>
            <a:ext cx="5071826" cy="3099689"/>
          </a:xfrm>
        </p:spPr>
        <p:txBody>
          <a:bodyPr>
            <a:normAutofit/>
          </a:bodyPr>
          <a:lstStyle/>
          <a:p>
            <a:pPr marL="530352" indent="-342900">
              <a:lnSpc>
                <a:spcPts val="3000"/>
              </a:lnSpc>
              <a:spcBef>
                <a:spcPts val="0"/>
              </a:spcBef>
              <a:spcAft>
                <a:spcPts val="1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German army remained on the defensive until the armistice.</a:t>
            </a:r>
          </a:p>
          <a:p>
            <a:pPr marL="530352" indent="-342900">
              <a:lnSpc>
                <a:spcPts val="3000"/>
              </a:lnSpc>
              <a:spcBef>
                <a:spcPts val="0"/>
              </a:spcBef>
              <a:spcAft>
                <a:spcPts val="1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Allied armies began rolling back German gains.</a:t>
            </a:r>
          </a:p>
          <a:p>
            <a:pPr marL="530352" indent="-342900">
              <a:lnSpc>
                <a:spcPts val="3000"/>
              </a:lnSpc>
              <a:spcBef>
                <a:spcPts val="0"/>
              </a:spcBef>
              <a:spcAft>
                <a:spcPts val="1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AEF played an important role in this process during the Summer and Fall of 1918.  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0" y="3955393"/>
            <a:ext cx="1828800" cy="2677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8914" y="3752193"/>
            <a:ext cx="22012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“The tremendous superabundance of pent-up, untapped nervous energy which America’s troops brought into the fray more than balanced the weakness of their allies, who were utterly exhausted.” Gen Erich Ludendorff, 18 July 1918. 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28441" y="0"/>
            <a:ext cx="6348249" cy="6715125"/>
            <a:chOff x="5528441" y="0"/>
            <a:chExt cx="6348249" cy="67151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8441" y="0"/>
              <a:ext cx="6348249" cy="6715125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 rot="20037688">
              <a:off x="6618808" y="2992765"/>
              <a:ext cx="1156138" cy="2837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rot="19947298">
              <a:off x="6541973" y="3482816"/>
              <a:ext cx="1266846" cy="2837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20176458">
              <a:off x="6554419" y="3925034"/>
              <a:ext cx="1390809" cy="2837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19775963">
              <a:off x="6998990" y="4387272"/>
              <a:ext cx="1447043" cy="2837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19657828">
              <a:off x="7863557" y="4454611"/>
              <a:ext cx="823418" cy="2972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6760619" y="2180290"/>
              <a:ext cx="765945" cy="31066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6760618" y="1552630"/>
              <a:ext cx="765945" cy="31821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4055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67" y="938138"/>
            <a:ext cx="4649006" cy="5189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194734"/>
            <a:ext cx="11734799" cy="48093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Significance of the battle for the Marine Corps 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4373" y="943383"/>
            <a:ext cx="6687627" cy="5194950"/>
          </a:xfrm>
        </p:spPr>
        <p:txBody>
          <a:bodyPr>
            <a:normAutofit fontScale="92500" lnSpcReduction="10000"/>
          </a:bodyPr>
          <a:lstStyle/>
          <a:p>
            <a:pPr marL="182880">
              <a:lnSpc>
                <a:spcPts val="2400"/>
              </a:lnSpc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Belleau Wood was a turning point for the USMC for several reasons.</a:t>
            </a:r>
          </a:p>
          <a:p>
            <a:pPr marL="18288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Tactically: Gave a core cadre of officers and enlisted men experience in large scale combat operations and modern war (by WWI standards).</a:t>
            </a:r>
          </a:p>
          <a:p>
            <a:pPr marL="804672" indent="-342900">
              <a:lnSpc>
                <a:spcPts val="2400"/>
              </a:lnSpc>
              <a:buClr>
                <a:srgbClr val="FF0000"/>
              </a:buClr>
              <a:buSzPct val="100000"/>
              <a:buFont typeface="Wingdings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Heavy </a:t>
            </a:r>
            <a:r>
              <a:rPr lang="en-US" sz="2000" dirty="0">
                <a:solidFill>
                  <a:schemeClr val="tx1"/>
                </a:solidFill>
              </a:rPr>
              <a:t>a</a:t>
            </a:r>
            <a:r>
              <a:rPr lang="en-US" sz="2000" dirty="0" smtClean="0">
                <a:solidFill>
                  <a:schemeClr val="tx1"/>
                </a:solidFill>
              </a:rPr>
              <a:t>rtillery barrages coordinated with infantry assault</a:t>
            </a:r>
          </a:p>
          <a:p>
            <a:pPr marL="804672" indent="-342900">
              <a:lnSpc>
                <a:spcPts val="2400"/>
              </a:lnSpc>
              <a:buClr>
                <a:srgbClr val="FF0000"/>
              </a:buClr>
              <a:buSzPct val="100000"/>
              <a:buFont typeface="Wingdings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E</a:t>
            </a:r>
            <a:r>
              <a:rPr lang="en-US" sz="2000" dirty="0" smtClean="0">
                <a:solidFill>
                  <a:schemeClr val="tx1"/>
                </a:solidFill>
              </a:rPr>
              <a:t>mployment of machine guns in defense and offense</a:t>
            </a:r>
          </a:p>
          <a:p>
            <a:pPr marL="804672" indent="-342900">
              <a:lnSpc>
                <a:spcPts val="2400"/>
              </a:lnSpc>
              <a:buClr>
                <a:srgbClr val="FF0000"/>
              </a:buClr>
              <a:buSzPct val="100000"/>
              <a:buFont typeface="Wingdings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F</a:t>
            </a:r>
            <a:r>
              <a:rPr lang="en-US" sz="2000" dirty="0" smtClean="0">
                <a:solidFill>
                  <a:schemeClr val="tx1"/>
                </a:solidFill>
              </a:rPr>
              <a:t>ield fortifications</a:t>
            </a:r>
          </a:p>
          <a:p>
            <a:pPr marL="804672" indent="-342900">
              <a:lnSpc>
                <a:spcPts val="2400"/>
              </a:lnSpc>
              <a:buClr>
                <a:srgbClr val="FF0000"/>
              </a:buClr>
              <a:buSzPct val="100000"/>
              <a:buFont typeface="Wingdings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hemical warfare </a:t>
            </a:r>
          </a:p>
          <a:p>
            <a:pPr marL="804672" indent="-342900">
              <a:lnSpc>
                <a:spcPts val="2400"/>
              </a:lnSpc>
              <a:buClr>
                <a:srgbClr val="FF0000"/>
              </a:buClr>
              <a:buSzPct val="100000"/>
              <a:buFont typeface="Wingdings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Navy </a:t>
            </a:r>
            <a:r>
              <a:rPr lang="en-US" sz="2000" dirty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orpsman gained vast medical experience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0533" y="6310432"/>
            <a:ext cx="4623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Marines with captured </a:t>
            </a:r>
            <a:r>
              <a:rPr lang="en-US" sz="1600" dirty="0"/>
              <a:t>G</a:t>
            </a:r>
            <a:r>
              <a:rPr lang="en-US" sz="1600" dirty="0" smtClean="0"/>
              <a:t>erman mortar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77139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34019"/>
            <a:ext cx="11734799" cy="596882"/>
          </a:xfrm>
        </p:spPr>
        <p:txBody>
          <a:bodyPr>
            <a:normAutofit/>
          </a:bodyPr>
          <a:lstStyle/>
          <a:p>
            <a:pPr marL="530352"/>
            <a:r>
              <a:rPr lang="en-US" sz="2800" b="1" dirty="0"/>
              <a:t>Significance </a:t>
            </a:r>
            <a:r>
              <a:rPr lang="en-US" sz="2800" b="1" dirty="0" smtClean="0"/>
              <a:t>for </a:t>
            </a:r>
            <a:r>
              <a:rPr lang="en-US" sz="2800" b="1" dirty="0"/>
              <a:t>the Marine </a:t>
            </a:r>
            <a:r>
              <a:rPr lang="en-US" sz="2800" b="1" dirty="0" smtClean="0"/>
              <a:t>Corps . . .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731" y="1153509"/>
            <a:ext cx="5452535" cy="4957730"/>
          </a:xfrm>
        </p:spPr>
        <p:txBody>
          <a:bodyPr/>
          <a:lstStyle/>
          <a:p>
            <a:pPr marL="530352" indent="-342900">
              <a:lnSpc>
                <a:spcPts val="2800"/>
              </a:lnSpc>
              <a:spcBef>
                <a:spcPts val="0"/>
              </a:spcBef>
              <a:spcAft>
                <a:spcPts val="1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dirty="0" smtClean="0">
                <a:solidFill>
                  <a:schemeClr val="tx1"/>
                </a:solidFill>
              </a:rPr>
              <a:t>Soon after Belleau Wood, Gen Pershing appointed </a:t>
            </a:r>
            <a:r>
              <a:rPr lang="en-US" dirty="0" err="1" smtClean="0">
                <a:solidFill>
                  <a:schemeClr val="tx1"/>
                </a:solidFill>
              </a:rPr>
              <a:t>MajGen</a:t>
            </a:r>
            <a:r>
              <a:rPr lang="en-US" dirty="0" smtClean="0">
                <a:solidFill>
                  <a:schemeClr val="tx1"/>
                </a:solidFill>
              </a:rPr>
              <a:t> John A. Lejeune as the commander of the U.S. 2d Infantry Division. </a:t>
            </a:r>
          </a:p>
          <a:p>
            <a:pPr marL="530352" indent="-342900">
              <a:lnSpc>
                <a:spcPts val="2800"/>
              </a:lnSpc>
              <a:spcBef>
                <a:spcPts val="0"/>
              </a:spcBef>
              <a:spcAft>
                <a:spcPts val="1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dirty="0" smtClean="0">
                <a:solidFill>
                  <a:schemeClr val="tx1"/>
                </a:solidFill>
              </a:rPr>
              <a:t>Lejeune was the first Marine to command a U.S. army division in war. </a:t>
            </a:r>
          </a:p>
          <a:p>
            <a:pPr marL="530352" indent="-342900">
              <a:lnSpc>
                <a:spcPts val="2800"/>
              </a:lnSpc>
              <a:spcBef>
                <a:spcPts val="0"/>
              </a:spcBef>
              <a:spcAft>
                <a:spcPts val="1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dirty="0" smtClean="0">
                <a:solidFill>
                  <a:schemeClr val="tx1"/>
                </a:solidFill>
              </a:rPr>
              <a:t>Despite working together successfully, soldiers, Gen Pershing included, resented the fact that Marines received so much public adoration after the war.  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26" y="1156525"/>
            <a:ext cx="5989127" cy="4660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84332" y="5958436"/>
            <a:ext cx="600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Left</a:t>
            </a:r>
            <a:r>
              <a:rPr lang="en-US" dirty="0" smtClean="0"/>
              <a:t>: </a:t>
            </a:r>
            <a:r>
              <a:rPr lang="en-US" dirty="0" err="1" smtClean="0"/>
              <a:t>MajGen</a:t>
            </a:r>
            <a:r>
              <a:rPr lang="en-US" dirty="0" smtClean="0"/>
              <a:t> Lejeune; </a:t>
            </a:r>
            <a:r>
              <a:rPr lang="en-US" dirty="0" smtClean="0">
                <a:solidFill>
                  <a:srgbClr val="FF6600"/>
                </a:solidFill>
              </a:rPr>
              <a:t>Right</a:t>
            </a:r>
            <a:r>
              <a:rPr lang="en-US" dirty="0" smtClean="0"/>
              <a:t>: Gen Pershing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420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110" y="483476"/>
            <a:ext cx="3755697" cy="3471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483476"/>
            <a:ext cx="9418320" cy="723007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Significance for the Marine Corps . . .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4939" y="1377148"/>
            <a:ext cx="6866128" cy="162005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French Government renamed the wood to </a:t>
            </a:r>
            <a:r>
              <a:rPr lang="en-US" i="1" dirty="0" smtClean="0">
                <a:solidFill>
                  <a:schemeClr val="tx1"/>
                </a:solidFill>
              </a:rPr>
              <a:t>Bois de la Brigade de Marine</a:t>
            </a:r>
            <a:r>
              <a:rPr lang="en-US" i="1" dirty="0">
                <a:solidFill>
                  <a:schemeClr val="tx1"/>
                </a:solidFill>
              </a:rPr>
              <a:t>.</a:t>
            </a:r>
            <a:endParaRPr lang="en-US" i="1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5th and 6th Regiments awarded the French </a:t>
            </a:r>
            <a:r>
              <a:rPr lang="en-US" dirty="0" err="1" smtClean="0">
                <a:solidFill>
                  <a:schemeClr val="tx1"/>
                </a:solidFill>
              </a:rPr>
              <a:t>Fourragére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110" y="3955392"/>
            <a:ext cx="1877848" cy="2902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958" y="3955392"/>
            <a:ext cx="1877849" cy="2902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68" y="3394841"/>
            <a:ext cx="5596127" cy="3097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08799" y="5131091"/>
            <a:ext cx="1193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FF6600"/>
                </a:solidFill>
                <a:latin typeface="Avenir Book"/>
                <a:cs typeface="Avenir Book"/>
              </a:rPr>
              <a:t>Right</a:t>
            </a:r>
            <a:r>
              <a:rPr lang="en-US" sz="1050" dirty="0" smtClean="0">
                <a:latin typeface="Avenir Book"/>
                <a:cs typeface="Avenir Book"/>
              </a:rPr>
              <a:t>: French Fourragére in WWII era and present </a:t>
            </a:r>
            <a:endParaRPr lang="en-US" sz="1050" dirty="0">
              <a:latin typeface="Avenir Book"/>
              <a:cs typeface="Avenir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5733" y="3520966"/>
            <a:ext cx="11853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6600"/>
                </a:solidFill>
                <a:latin typeface="Avenir Book"/>
                <a:cs typeface="Avenir Book"/>
              </a:rPr>
              <a:t>Left</a:t>
            </a:r>
            <a:r>
              <a:rPr lang="en-US" sz="1100" dirty="0" smtClean="0">
                <a:latin typeface="Avenir Book"/>
                <a:cs typeface="Avenir Book"/>
              </a:rPr>
              <a:t>: Belleau Wood Plaque </a:t>
            </a:r>
            <a:endParaRPr lang="en-US" sz="11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06655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38" y="902884"/>
            <a:ext cx="9418320" cy="428717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Future leaders of the Marine Corps 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" b="8439"/>
          <a:stretch/>
        </p:blipFill>
        <p:spPr>
          <a:xfrm>
            <a:off x="1261872" y="1923393"/>
            <a:ext cx="5172220" cy="3731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125" y="1923393"/>
            <a:ext cx="3810000" cy="37311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338" y="5773683"/>
            <a:ext cx="5149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 1918: Graves Erskine (third from left); Thomas Holcomb (fifth from right); Clifton Cates (fourth from right)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74934" y="5753829"/>
            <a:ext cx="3796792" cy="36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Erskine and Cates decades later. 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4176986" y="1706764"/>
            <a:ext cx="182880" cy="685800"/>
          </a:xfrm>
          <a:prstGeom prst="downArrow">
            <a:avLst/>
          </a:prstGeom>
          <a:solidFill>
            <a:schemeClr val="accent3"/>
          </a:solidFill>
          <a:ln w="28575" cmpd="sng">
            <a:solidFill>
              <a:schemeClr val="accent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2255053" y="1486631"/>
            <a:ext cx="182880" cy="685800"/>
          </a:xfrm>
          <a:prstGeom prst="downArrow">
            <a:avLst/>
          </a:prstGeom>
          <a:solidFill>
            <a:schemeClr val="accent3"/>
          </a:solidFill>
          <a:ln w="28575" cmpd="sng">
            <a:solidFill>
              <a:schemeClr val="accent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600319" y="1825297"/>
            <a:ext cx="182880" cy="685800"/>
          </a:xfrm>
          <a:prstGeom prst="downArrow">
            <a:avLst/>
          </a:prstGeom>
          <a:solidFill>
            <a:schemeClr val="accent3"/>
          </a:solidFill>
          <a:ln w="28575" cmpd="sng">
            <a:solidFill>
              <a:schemeClr val="accent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02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1832" y="775886"/>
            <a:ext cx="9737779" cy="53382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Future Commandants who fought at Belleau Wood  </a:t>
            </a:r>
            <a:endParaRPr lang="en-US" sz="28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939800" y="1618593"/>
            <a:ext cx="10769600" cy="3924245"/>
            <a:chOff x="939800" y="1618593"/>
            <a:chExt cx="10769600" cy="39242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13" y="1618593"/>
              <a:ext cx="1298360" cy="257862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769" y="1618593"/>
              <a:ext cx="1269523" cy="25786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0753" y="1618593"/>
              <a:ext cx="1266102" cy="257862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9012" y="1618593"/>
              <a:ext cx="1336154" cy="257862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" r="8750" b="10470"/>
            <a:stretch/>
          </p:blipFill>
          <p:spPr>
            <a:xfrm>
              <a:off x="4969559" y="1618593"/>
              <a:ext cx="1272543" cy="255664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9203" y="1618593"/>
              <a:ext cx="1301210" cy="2578627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764" y="1626745"/>
              <a:ext cx="1173447" cy="256232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7211" y="1618593"/>
              <a:ext cx="1400497" cy="256106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9800" y="4375310"/>
              <a:ext cx="25823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General Wendell C. Neville 14th CMC 1929-1930</a:t>
              </a:r>
            </a:p>
            <a:p>
              <a:r>
                <a:rPr lang="en-US" sz="1400" dirty="0" smtClean="0"/>
                <a:t>Belleau Wood: Colonel, CO 5th Regiment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57600" y="4373287"/>
              <a:ext cx="258233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General Thomas Holcomb 17th CMC 1936-1943</a:t>
              </a:r>
            </a:p>
            <a:p>
              <a:r>
                <a:rPr lang="en-US" sz="1400" dirty="0" smtClean="0"/>
                <a:t>Belleau Wood: Major, CO 2/6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11027" y="4373287"/>
              <a:ext cx="2589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General Clifton B. Cates</a:t>
              </a:r>
              <a:br>
                <a:rPr lang="en-US" sz="1400" dirty="0" smtClean="0"/>
              </a:br>
              <a:r>
                <a:rPr lang="en-US" sz="1400" dirty="0" smtClean="0"/>
                <a:t>19th CMC 1948-1951</a:t>
              </a:r>
            </a:p>
            <a:p>
              <a:r>
                <a:rPr lang="en-US" sz="1400" dirty="0" smtClean="0"/>
                <a:t>Belleau Wood: Lt, 96th Co. 2/6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38289" y="4373287"/>
              <a:ext cx="257111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General </a:t>
              </a:r>
              <a:r>
                <a:rPr lang="en-US" sz="1400" dirty="0" err="1" smtClean="0"/>
                <a:t>Lemuel</a:t>
              </a:r>
              <a:r>
                <a:rPr lang="en-US" sz="1400" dirty="0" smtClean="0"/>
                <a:t> C. Shepherd, Jr.</a:t>
              </a:r>
              <a:br>
                <a:rPr lang="en-US" sz="1400" dirty="0" smtClean="0"/>
              </a:br>
              <a:r>
                <a:rPr lang="en-US" sz="1400" dirty="0" smtClean="0"/>
                <a:t>20th CMC 1952-1955</a:t>
              </a:r>
            </a:p>
            <a:p>
              <a:r>
                <a:rPr lang="en-US" sz="1400" dirty="0" smtClean="0"/>
                <a:t>Belleau Wood: Lt, 55th Co, 2/5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570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267" y="369485"/>
            <a:ext cx="11751733" cy="5548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/>
              <a:t>Division Commanders at Iwo Jima who fought at Belleau Wood </a:t>
            </a:r>
            <a:endParaRPr lang="en-US" sz="28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61872" y="1429407"/>
            <a:ext cx="9418320" cy="4576623"/>
            <a:chOff x="1511808" y="2161518"/>
            <a:chExt cx="8830370" cy="46742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9386" y="2161518"/>
              <a:ext cx="1914525" cy="240226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4542" y="2173012"/>
              <a:ext cx="1914525" cy="23907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6964" y="2161518"/>
              <a:ext cx="1914525" cy="24022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808" y="2161518"/>
              <a:ext cx="1914525" cy="23907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11808" y="4729655"/>
              <a:ext cx="1914525" cy="185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Iwo Jima: </a:t>
              </a:r>
            </a:p>
            <a:p>
              <a:r>
                <a:rPr lang="en-US" sz="1600" dirty="0" err="1" smtClean="0"/>
                <a:t>MajGen</a:t>
              </a:r>
              <a:r>
                <a:rPr lang="en-US" sz="1600" dirty="0" smtClean="0"/>
                <a:t> Graves B. Erskine, CG 3d </a:t>
              </a:r>
              <a:r>
                <a:rPr lang="en-US" sz="1600" dirty="0" err="1" smtClean="0"/>
                <a:t>MarDiv</a:t>
              </a:r>
              <a:endParaRPr lang="en-US" sz="1600" dirty="0" smtClean="0"/>
            </a:p>
            <a:p>
              <a:endParaRPr lang="en-US" sz="1600" dirty="0"/>
            </a:p>
            <a:p>
              <a:r>
                <a:rPr lang="en-US" sz="1600" dirty="0" smtClean="0"/>
                <a:t>Belleau Wood:</a:t>
              </a:r>
            </a:p>
            <a:p>
              <a:r>
                <a:rPr lang="en-US" sz="1600" dirty="0" smtClean="0"/>
                <a:t>Lt, 79th Co. </a:t>
              </a:r>
              <a:r>
                <a:rPr lang="en-US" sz="1600" dirty="0" smtClean="0"/>
                <a:t>2</a:t>
              </a:r>
              <a:r>
                <a:rPr lang="en-US" sz="1600" dirty="0" smtClean="0"/>
                <a:t>/6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09385" y="4729654"/>
              <a:ext cx="1914525" cy="185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Iwo Jima:</a:t>
              </a:r>
            </a:p>
            <a:p>
              <a:r>
                <a:rPr lang="en-US" sz="1600" dirty="0" err="1" smtClean="0"/>
                <a:t>MajGen</a:t>
              </a:r>
              <a:r>
                <a:rPr lang="en-US" sz="1600" dirty="0" smtClean="0"/>
                <a:t> Clifton B. Cates, CG 4th </a:t>
              </a:r>
              <a:r>
                <a:rPr lang="en-US" sz="1600" dirty="0" err="1" smtClean="0"/>
                <a:t>MarDiv</a:t>
              </a:r>
              <a:endParaRPr lang="en-US" sz="1600" dirty="0"/>
            </a:p>
            <a:p>
              <a:endParaRPr lang="en-US" sz="1600" dirty="0"/>
            </a:p>
            <a:p>
              <a:r>
                <a:rPr lang="en-US" sz="1600" dirty="0" smtClean="0"/>
                <a:t>Belleau Wood:</a:t>
              </a:r>
            </a:p>
            <a:p>
              <a:r>
                <a:rPr lang="en-US" sz="1600" dirty="0" smtClean="0"/>
                <a:t>Lt, 96th Co</a:t>
              </a:r>
              <a:r>
                <a:rPr lang="en-US" sz="1600" dirty="0" smtClean="0"/>
                <a:t>. 2</a:t>
              </a:r>
              <a:r>
                <a:rPr lang="en-US" sz="1600" dirty="0" smtClean="0"/>
                <a:t>/6 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44797" y="4729654"/>
              <a:ext cx="1838857" cy="185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Iwo Jima:</a:t>
              </a:r>
            </a:p>
            <a:p>
              <a:r>
                <a:rPr lang="en-US" sz="1600" dirty="0" err="1" smtClean="0"/>
                <a:t>MajGen</a:t>
              </a:r>
              <a:r>
                <a:rPr lang="en-US" sz="1600" dirty="0" smtClean="0"/>
                <a:t> Keller E. </a:t>
              </a:r>
              <a:r>
                <a:rPr lang="en-US" sz="1600" dirty="0" err="1" smtClean="0"/>
                <a:t>Rockey</a:t>
              </a:r>
              <a:r>
                <a:rPr lang="en-US" sz="1600" dirty="0" smtClean="0"/>
                <a:t>, CG 5th </a:t>
              </a:r>
              <a:r>
                <a:rPr lang="en-US" sz="1600" dirty="0" err="1" smtClean="0"/>
                <a:t>MarDiv</a:t>
              </a:r>
              <a:endParaRPr lang="en-US" sz="1600" dirty="0" smtClean="0"/>
            </a:p>
            <a:p>
              <a:endParaRPr lang="en-US" sz="1600" dirty="0"/>
            </a:p>
            <a:p>
              <a:r>
                <a:rPr lang="en-US" sz="1600" dirty="0" smtClean="0"/>
                <a:t>Belleau Wood:</a:t>
              </a:r>
            </a:p>
            <a:p>
              <a:r>
                <a:rPr lang="en-US" sz="1600" dirty="0" smtClean="0"/>
                <a:t>Captain, 1/</a:t>
              </a:r>
              <a:r>
                <a:rPr lang="en-US" sz="1600" dirty="0" smtClean="0"/>
                <a:t>5 (</a:t>
              </a:r>
              <a:r>
                <a:rPr lang="en-US" sz="1600" dirty="0" smtClean="0"/>
                <a:t>XO)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04541" y="4729654"/>
              <a:ext cx="1937637" cy="2106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Iwo Jima: </a:t>
              </a:r>
            </a:p>
            <a:p>
              <a:r>
                <a:rPr lang="en-US" sz="1600" dirty="0" err="1" smtClean="0"/>
                <a:t>LtGen</a:t>
              </a:r>
              <a:r>
                <a:rPr lang="en-US" sz="1600" dirty="0" smtClean="0"/>
                <a:t> Holland M. Smith, Commander ATF</a:t>
              </a:r>
            </a:p>
            <a:p>
              <a:endParaRPr lang="en-US" sz="1600" dirty="0"/>
            </a:p>
            <a:p>
              <a:r>
                <a:rPr lang="en-US" sz="1600" dirty="0" smtClean="0"/>
                <a:t>Belleau Wood: Major, 4th Brigade Adjutant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578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266" y="401600"/>
            <a:ext cx="11751733" cy="74402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Other </a:t>
            </a:r>
            <a:r>
              <a:rPr lang="en-US" sz="2800" b="1" dirty="0" smtClean="0"/>
              <a:t>Notable </a:t>
            </a:r>
            <a:r>
              <a:rPr lang="en-US" sz="2800" b="1" dirty="0"/>
              <a:t>P</a:t>
            </a:r>
            <a:r>
              <a:rPr lang="en-US" sz="2800" b="1" dirty="0" smtClean="0"/>
              <a:t>articipants </a:t>
            </a:r>
            <a:endParaRPr lang="en-US" sz="28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30341" y="1707931"/>
            <a:ext cx="9606602" cy="3254063"/>
            <a:chOff x="1230341" y="1707931"/>
            <a:chExt cx="9606602" cy="32540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062" y="1707932"/>
              <a:ext cx="2260439" cy="283253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341" y="1707931"/>
              <a:ext cx="2260439" cy="28325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7783" y="1707931"/>
              <a:ext cx="2260439" cy="283516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6504" y="1707931"/>
              <a:ext cx="2260439" cy="283253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230341" y="4623440"/>
              <a:ext cx="2266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GySgt Dan Daly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66067" y="4623440"/>
              <a:ext cx="23791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Lt. </a:t>
              </a:r>
              <a:r>
                <a:rPr lang="en-US" sz="1600" dirty="0" smtClean="0"/>
                <a:t>John </a:t>
              </a:r>
              <a:r>
                <a:rPr lang="en-US" sz="1600" dirty="0" smtClean="0"/>
                <a:t>Thomason Jr.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27783" y="4623440"/>
              <a:ext cx="22604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/>
                <a:t>SgtMaj</a:t>
              </a:r>
              <a:r>
                <a:rPr lang="en-US" sz="1600" dirty="0" smtClean="0"/>
                <a:t> John Quick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76504" y="4623440"/>
              <a:ext cx="22604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/>
                <a:t>Capt</a:t>
              </a:r>
              <a:r>
                <a:rPr lang="en-US" sz="1600" dirty="0" smtClean="0"/>
                <a:t> Lloyd Williams 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7048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4133" y="194734"/>
            <a:ext cx="11717867" cy="54186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Germany’s Last Offensive: Spring 1918  </a:t>
            </a:r>
            <a:endParaRPr lang="en-US" sz="28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376332" y="1059960"/>
            <a:ext cx="6815667" cy="5798040"/>
            <a:chOff x="1722474" y="932369"/>
            <a:chExt cx="9122735" cy="57980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474" y="932369"/>
              <a:ext cx="9122735" cy="5798040"/>
            </a:xfrm>
            <a:prstGeom prst="rect">
              <a:avLst/>
            </a:prstGeom>
          </p:spPr>
        </p:pic>
        <p:sp>
          <p:nvSpPr>
            <p:cNvPr id="6" name="Left Arrow 5"/>
            <p:cNvSpPr/>
            <p:nvPr/>
          </p:nvSpPr>
          <p:spPr>
            <a:xfrm rot="18750878">
              <a:off x="5363634" y="3924856"/>
              <a:ext cx="1380940" cy="274316"/>
            </a:xfrm>
            <a:prstGeom prst="lef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Left Arrow 10"/>
            <p:cNvSpPr/>
            <p:nvPr/>
          </p:nvSpPr>
          <p:spPr>
            <a:xfrm rot="18611372">
              <a:off x="5677950" y="3388855"/>
              <a:ext cx="884375" cy="190315"/>
            </a:xfrm>
            <a:prstGeom prst="lef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Left Arrow 11"/>
            <p:cNvSpPr/>
            <p:nvPr/>
          </p:nvSpPr>
          <p:spPr>
            <a:xfrm rot="18406375">
              <a:off x="5804088" y="4355727"/>
              <a:ext cx="1252935" cy="226361"/>
            </a:xfrm>
            <a:prstGeom prst="lef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Left Arrow 12"/>
            <p:cNvSpPr/>
            <p:nvPr/>
          </p:nvSpPr>
          <p:spPr>
            <a:xfrm rot="18317011">
              <a:off x="6293502" y="4629430"/>
              <a:ext cx="947351" cy="179602"/>
            </a:xfrm>
            <a:prstGeom prst="lef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Left Arrow 14"/>
            <p:cNvSpPr/>
            <p:nvPr/>
          </p:nvSpPr>
          <p:spPr>
            <a:xfrm rot="20200965">
              <a:off x="5866117" y="2145073"/>
              <a:ext cx="525989" cy="250821"/>
            </a:xfrm>
            <a:prstGeom prst="lef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Left Arrow 15"/>
            <p:cNvSpPr/>
            <p:nvPr/>
          </p:nvSpPr>
          <p:spPr>
            <a:xfrm rot="18317011">
              <a:off x="6211140" y="5024741"/>
              <a:ext cx="1462044" cy="244126"/>
            </a:xfrm>
            <a:prstGeom prst="lef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Left Arrow 16"/>
            <p:cNvSpPr/>
            <p:nvPr/>
          </p:nvSpPr>
          <p:spPr>
            <a:xfrm rot="18317011">
              <a:off x="6667998" y="5277577"/>
              <a:ext cx="1141145" cy="255193"/>
            </a:xfrm>
            <a:prstGeom prst="lef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65665" y="982133"/>
            <a:ext cx="49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Orchestrators of Germany’s </a:t>
            </a:r>
            <a:r>
              <a:rPr lang="en-US" b="1" dirty="0" smtClean="0">
                <a:solidFill>
                  <a:srgbClr val="FFFF00"/>
                </a:solidFill>
                <a:latin typeface="Arial"/>
                <a:cs typeface="Arial"/>
              </a:rPr>
              <a:t>Last Offensive</a:t>
            </a: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667000" y="2265865"/>
            <a:ext cx="2523067" cy="53660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en-US" sz="1600" dirty="0" smtClean="0">
                <a:solidFill>
                  <a:srgbClr val="FF6600"/>
                </a:solidFill>
              </a:rPr>
              <a:t>Field Marshall</a:t>
            </a:r>
            <a:br>
              <a:rPr lang="en-US" sz="1600" dirty="0" smtClean="0">
                <a:solidFill>
                  <a:srgbClr val="FF6600"/>
                </a:solidFill>
              </a:rPr>
            </a:br>
            <a:r>
              <a:rPr lang="en-US" sz="1600" dirty="0" smtClean="0">
                <a:solidFill>
                  <a:srgbClr val="FF6600"/>
                </a:solidFill>
              </a:rPr>
              <a:t>Paul von Hindenburg </a:t>
            </a:r>
            <a:endParaRPr lang="en-US" sz="1600" dirty="0">
              <a:solidFill>
                <a:srgbClr val="FF66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9" y="1505425"/>
            <a:ext cx="1850090" cy="257670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605" y="4096652"/>
            <a:ext cx="1795457" cy="2564667"/>
          </a:xfrm>
          <a:prstGeom prst="rect">
            <a:avLst/>
          </a:prstGeom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457200" y="5237833"/>
            <a:ext cx="2624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6600"/>
                </a:solidFill>
              </a:rPr>
              <a:t>General Erich Ludendorff </a:t>
            </a:r>
            <a:endParaRPr lang="en-US" sz="1600" dirty="0">
              <a:solidFill>
                <a:srgbClr val="FF66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149600" y="2900633"/>
            <a:ext cx="1456267" cy="2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  <a:gs pos="50000">
                  <a:srgbClr val="FF6600"/>
                </a:gs>
              </a:gsLst>
              <a:lin ang="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024467" y="5636226"/>
            <a:ext cx="1456267" cy="2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  <a:gs pos="50000">
                  <a:srgbClr val="FF6600"/>
                </a:gs>
              </a:gsLst>
              <a:lin ang="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12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1803400"/>
            <a:ext cx="5291328" cy="4618421"/>
          </a:xfrm>
        </p:spPr>
        <p:txBody>
          <a:bodyPr>
            <a:normAutofit/>
          </a:bodyPr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69" y="0"/>
            <a:ext cx="489683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65538"/>
            <a:ext cx="685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Marine Image and Public Relations </a:t>
            </a:r>
            <a:endParaRPr lang="en-US" sz="28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270925" y="1847193"/>
            <a:ext cx="5191727" cy="4943960"/>
            <a:chOff x="1261872" y="1847193"/>
            <a:chExt cx="5191727" cy="4943960"/>
          </a:xfrm>
        </p:grpSpPr>
        <p:grpSp>
          <p:nvGrpSpPr>
            <p:cNvPr id="9" name="Group 8"/>
            <p:cNvGrpSpPr/>
            <p:nvPr/>
          </p:nvGrpSpPr>
          <p:grpSpPr>
            <a:xfrm>
              <a:off x="1272629" y="1847193"/>
              <a:ext cx="5180970" cy="4435900"/>
              <a:chOff x="1261872" y="2236075"/>
              <a:chExt cx="5180970" cy="443590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1872" y="2251842"/>
                <a:ext cx="2143125" cy="213360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1872" y="4529959"/>
                <a:ext cx="2143125" cy="2142016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2482" y="2236075"/>
                <a:ext cx="2900360" cy="4435899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261872" y="6421821"/>
              <a:ext cx="51704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Devil Dog Fountain at Belleau Wood 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78468" y="1354667"/>
            <a:ext cx="5173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Teufel</a:t>
            </a:r>
            <a:r>
              <a:rPr lang="en-US" i="1" dirty="0"/>
              <a:t> </a:t>
            </a:r>
            <a:r>
              <a:rPr lang="en-US" i="1" dirty="0" err="1"/>
              <a:t>Hunden</a:t>
            </a:r>
            <a:r>
              <a:rPr lang="en-US" dirty="0"/>
              <a:t>: Devil Dogs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165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6" t="1933" r="8366" b="5858"/>
          <a:stretch/>
        </p:blipFill>
        <p:spPr>
          <a:xfrm>
            <a:off x="4032874" y="758952"/>
            <a:ext cx="8019393" cy="5244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649434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Marine Image and Public Relations  </a:t>
            </a:r>
            <a:endParaRPr lang="en-US" sz="28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261872" y="1881352"/>
            <a:ext cx="4671095" cy="3468414"/>
            <a:chOff x="1261872" y="1600818"/>
            <a:chExt cx="6670016" cy="34684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872" y="1600818"/>
              <a:ext cx="2743073" cy="346841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7" t="3025" r="14545" b="4044"/>
            <a:stretch/>
          </p:blipFill>
          <p:spPr>
            <a:xfrm>
              <a:off x="3368274" y="1600818"/>
              <a:ext cx="2753833" cy="34684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517" y="1600818"/>
              <a:ext cx="2326371" cy="3468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80203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121" y="66120"/>
            <a:ext cx="5125567" cy="57387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6130" y="5758841"/>
            <a:ext cx="7085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/>
              <a:t>Researched and written by</a:t>
            </a:r>
          </a:p>
          <a:p>
            <a:pPr algn="ctr"/>
            <a:r>
              <a:rPr lang="en-US" sz="1500" dirty="0" smtClean="0"/>
              <a:t>Mark R. Folse</a:t>
            </a:r>
          </a:p>
          <a:p>
            <a:pPr algn="ctr"/>
            <a:r>
              <a:rPr lang="en-US" sz="1500" dirty="0" smtClean="0"/>
              <a:t>PhD Candidate, University of Alabama (Dept of History)</a:t>
            </a:r>
          </a:p>
          <a:p>
            <a:pPr algn="ctr"/>
            <a:r>
              <a:rPr lang="en-US" sz="1500" dirty="0" smtClean="0"/>
              <a:t>As part of his internship with, and under the direction of the History Division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178022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97" y="1151469"/>
            <a:ext cx="3694403" cy="5101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82" y="1155402"/>
            <a:ext cx="3840444" cy="510146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0376"/>
            <a:ext cx="11734800" cy="65193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Commanding Generals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13530" y="6298736"/>
            <a:ext cx="38422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6600"/>
                </a:solidFill>
              </a:rPr>
              <a:t>Major General </a:t>
            </a:r>
            <a:r>
              <a:rPr lang="en-US" sz="1600" dirty="0">
                <a:solidFill>
                  <a:srgbClr val="FF6600"/>
                </a:solidFill>
              </a:rPr>
              <a:t>Omar Bundy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80734" y="6314070"/>
            <a:ext cx="36895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6600"/>
                </a:solidFill>
              </a:rPr>
              <a:t>General </a:t>
            </a:r>
            <a:r>
              <a:rPr lang="en-US" sz="1600" dirty="0">
                <a:solidFill>
                  <a:srgbClr val="FF6600"/>
                </a:solidFill>
              </a:rPr>
              <a:t>Richard von </a:t>
            </a:r>
            <a:r>
              <a:rPr lang="en-US" sz="1600" dirty="0" err="1" smtClean="0">
                <a:solidFill>
                  <a:srgbClr val="FF6600"/>
                </a:solidFill>
              </a:rPr>
              <a:t>Conta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3467" y="715433"/>
            <a:ext cx="382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American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77050" y="709083"/>
            <a:ext cx="369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German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975601" y="6685232"/>
            <a:ext cx="1456267" cy="2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  <a:gs pos="50000">
                  <a:srgbClr val="FF6600"/>
                </a:gs>
              </a:gsLst>
              <a:lin ang="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073400" y="6668299"/>
            <a:ext cx="1456267" cy="2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  <a:gs pos="50000">
                  <a:srgbClr val="FF6600"/>
                </a:gs>
              </a:gsLst>
              <a:lin ang="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42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457201" y="64189"/>
            <a:ext cx="11734799" cy="61009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Simple Order of Battle and Tables of Organization (T/O)</a:t>
            </a:r>
            <a:endParaRPr lang="en-US" sz="2800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57521336"/>
              </p:ext>
            </p:extLst>
          </p:nvPr>
        </p:nvGraphicFramePr>
        <p:xfrm>
          <a:off x="5948522" y="1487034"/>
          <a:ext cx="5486400" cy="4614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66753" y="850605"/>
            <a:ext cx="292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Army and Division T/O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9143" y="850605"/>
            <a:ext cx="3338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Brigade and Regiment T/O</a:t>
            </a:r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923930070"/>
              </p:ext>
            </p:extLst>
          </p:nvPr>
        </p:nvGraphicFramePr>
        <p:xfrm>
          <a:off x="0" y="1414670"/>
          <a:ext cx="6332220" cy="4701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50995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326" y="200152"/>
            <a:ext cx="11733673" cy="52758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Chronology/Phases of the Battle 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326" y="1077433"/>
            <a:ext cx="6442007" cy="5088742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  <a:latin typeface="Arial"/>
                <a:cs typeface="Arial"/>
              </a:rPr>
              <a:t>Leading up to the battle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1800" dirty="0" smtClean="0">
                <a:solidFill>
                  <a:schemeClr val="tx1"/>
                </a:solidFill>
              </a:rPr>
              <a:t>18 May 1918: 2d Division moves to positions near Paris because of German successful advances against the French and British.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1800" dirty="0" smtClean="0">
                <a:solidFill>
                  <a:schemeClr val="tx1"/>
                </a:solidFill>
              </a:rPr>
              <a:t>27 May 1918: Germans launch a surprise attack at </a:t>
            </a:r>
            <a:r>
              <a:rPr lang="en-US" sz="1800" dirty="0" err="1" smtClean="0">
                <a:solidFill>
                  <a:schemeClr val="tx1"/>
                </a:solidFill>
              </a:rPr>
              <a:t>Chemin</a:t>
            </a:r>
            <a:r>
              <a:rPr lang="en-US" sz="1800" dirty="0" smtClean="0">
                <a:solidFill>
                  <a:schemeClr val="tx1"/>
                </a:solidFill>
              </a:rPr>
              <a:t> des Dames, roll back the French troops, and drive unchecked to Chateau-Thierry on the Marne River east of Paris.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884" y="758952"/>
            <a:ext cx="4762500" cy="469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7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2134" y="6044467"/>
            <a:ext cx="2683932" cy="568000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>
                <a:solidFill>
                  <a:srgbClr val="FF6600"/>
                </a:solidFill>
              </a:rPr>
              <a:t>Gen </a:t>
            </a:r>
            <a:r>
              <a:rPr lang="en-US" sz="1600" dirty="0" err="1" smtClean="0">
                <a:solidFill>
                  <a:srgbClr val="FF6600"/>
                </a:solidFill>
              </a:rPr>
              <a:t>Petaine</a:t>
            </a:r>
            <a:endParaRPr lang="en-US" sz="1600" dirty="0">
              <a:solidFill>
                <a:srgbClr val="FF66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65" y="2808619"/>
            <a:ext cx="2249424" cy="3156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15" y="2807677"/>
            <a:ext cx="2476500" cy="31356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1866" y="6049361"/>
            <a:ext cx="254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6600"/>
                </a:solidFill>
              </a:rPr>
              <a:t>Gen Pershing</a:t>
            </a:r>
            <a:endParaRPr lang="en-US" sz="1600" dirty="0">
              <a:solidFill>
                <a:srgbClr val="FF66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5" t="11959" r="-2193" b="14398"/>
          <a:stretch/>
        </p:blipFill>
        <p:spPr>
          <a:xfrm>
            <a:off x="7798396" y="583152"/>
            <a:ext cx="4469804" cy="558521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600201" y="6448167"/>
            <a:ext cx="1456267" cy="2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  <a:gs pos="50000">
                  <a:srgbClr val="FF6600"/>
                </a:gs>
              </a:gsLst>
              <a:lin ang="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885267" y="6448165"/>
            <a:ext cx="1456267" cy="2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  <a:gs pos="50000">
                  <a:srgbClr val="FF6600"/>
                </a:gs>
              </a:gsLst>
              <a:lin ang="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8734" y="0"/>
            <a:ext cx="7349066" cy="2746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800"/>
              </a:lnSpc>
              <a:spcAft>
                <a:spcPts val="6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dirty="0"/>
              <a:t>General </a:t>
            </a:r>
            <a:r>
              <a:rPr lang="en-US" dirty="0" err="1"/>
              <a:t>Phillippe</a:t>
            </a:r>
            <a:r>
              <a:rPr lang="en-US" dirty="0"/>
              <a:t> </a:t>
            </a:r>
            <a:r>
              <a:rPr lang="en-US" dirty="0" err="1"/>
              <a:t>Petaine</a:t>
            </a:r>
            <a:r>
              <a:rPr lang="en-US" dirty="0"/>
              <a:t> calls on dozens of Allied divisions, including the U.S. 2d </a:t>
            </a:r>
            <a:r>
              <a:rPr lang="en-US" dirty="0" smtClean="0"/>
              <a:t>division, </a:t>
            </a:r>
            <a:r>
              <a:rPr lang="en-US" dirty="0"/>
              <a:t>to move into the Chateau Thierry </a:t>
            </a:r>
            <a:r>
              <a:rPr lang="en-US" dirty="0" smtClean="0"/>
              <a:t>Region</a:t>
            </a:r>
          </a:p>
          <a:p>
            <a:pPr marL="285750" indent="-285750">
              <a:lnSpc>
                <a:spcPts val="2800"/>
              </a:lnSpc>
              <a:spcAft>
                <a:spcPts val="6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dirty="0" smtClean="0"/>
              <a:t>30 </a:t>
            </a:r>
            <a:r>
              <a:rPr lang="en-US" dirty="0"/>
              <a:t>May 1918: 2d Division begins moving up to check the German </a:t>
            </a:r>
            <a:r>
              <a:rPr lang="en-US" dirty="0" smtClean="0"/>
              <a:t>advance.</a:t>
            </a:r>
          </a:p>
          <a:p>
            <a:pPr marL="285750" indent="-285750">
              <a:lnSpc>
                <a:spcPts val="2800"/>
              </a:lnSpc>
              <a:spcAft>
                <a:spcPts val="60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dirty="0" smtClean="0"/>
              <a:t>Orders </a:t>
            </a:r>
            <a:r>
              <a:rPr lang="en-US" dirty="0"/>
              <a:t>were that “no retirement will be thought of on any pretext whatsoever.” </a:t>
            </a:r>
          </a:p>
        </p:txBody>
      </p:sp>
    </p:spTree>
    <p:extLst>
      <p:ext uri="{BB962C8B-B14F-4D97-AF65-F5344CB8AC3E}">
        <p14:creationId xmlns:p14="http://schemas.microsoft.com/office/powerpoint/2010/main" val="2831087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87062"/>
            <a:ext cx="5257800" cy="490517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1800" dirty="0" smtClean="0">
                <a:solidFill>
                  <a:schemeClr val="tx1"/>
                </a:solidFill>
              </a:rPr>
              <a:t>German assault divisions had lost much of their offensive punch by the time they occupied Bouresches and Belleau Wood. 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1800" dirty="0" smtClean="0">
                <a:solidFill>
                  <a:schemeClr val="tx1"/>
                </a:solidFill>
              </a:rPr>
              <a:t>Nevertheless they attacked Marine positions on the 3rd, 4th and 5th of June.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1800" dirty="0" smtClean="0">
                <a:solidFill>
                  <a:schemeClr val="tx1"/>
                </a:solidFill>
              </a:rPr>
              <a:t>Marine marksmanship with the Springfield model 1903 rifle and machine guns repulsed these attacks</a:t>
            </a:r>
            <a:r>
              <a:rPr lang="en-US" sz="1800" dirty="0" smtClean="0"/>
              <a:t>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733" y="533400"/>
            <a:ext cx="11743267" cy="47734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German advance halted between 1 and 5 June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39" y="4442723"/>
            <a:ext cx="4996793" cy="1660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39" y="1587062"/>
            <a:ext cx="4996793" cy="2299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7939" y="3979795"/>
            <a:ext cx="4477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Marines in defensive positions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12221" y="6211614"/>
            <a:ext cx="440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U.S. issued Springfield model 1903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02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lnDef>
      <a:spPr>
        <a:ln>
          <a:gradFill flip="none" rotWithShape="1">
            <a:gsLst>
              <a:gs pos="0">
                <a:schemeClr val="accent1"/>
              </a:gs>
              <a:gs pos="100000">
                <a:srgbClr val="FFFFFF"/>
              </a:gs>
              <a:gs pos="50000">
                <a:srgbClr val="FF6600"/>
              </a:gs>
            </a:gsLst>
            <a:lin ang="0" scaled="0"/>
            <a:tileRect/>
          </a:gra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age" ma:contentTypeID="0x010100C568DB52D9D0A14D9B2FDCC96666E9F2007948130EC3DB064584E219954237AF390007ECC41C0154F44198C6F31C73704FB7" ma:contentTypeVersion="7" ma:contentTypeDescription="Page is a system content type template created by the Publishing Resources feature. The column templates from Page will be added to all Pages libraries created by the Publishing feature." ma:contentTypeScope="" ma:versionID="04dd9002ed838ab9d9b15371dc2557c7">
  <xsd:schema xmlns:xsd="http://www.w3.org/2001/XMLSchema" xmlns:xs="http://www.w3.org/2001/XMLSchema" xmlns:p="http://schemas.microsoft.com/office/2006/metadata/properties" xmlns:ns1="http://schemas.microsoft.com/sharepoint/v3" xmlns:ns2="b0e0cf0f-e8c3-4a36-9391-dc8b31b824a0" xmlns:ns3="6df3be5f-7b6a-4fe4-a5cd-bfdf05231615" targetNamespace="http://schemas.microsoft.com/office/2006/metadata/properties" ma:root="true" ma:fieldsID="8de1e3d2e7c1bbc3724e78434e7a08a3" ns1:_="" ns2:_="" ns3:_="">
    <xsd:import namespace="http://schemas.microsoft.com/sharepoint/v3"/>
    <xsd:import namespace="b0e0cf0f-e8c3-4a36-9391-dc8b31b824a0"/>
    <xsd:import namespace="6df3be5f-7b6a-4fe4-a5cd-bfdf05231615"/>
    <xsd:element name="properties">
      <xsd:complexType>
        <xsd:sequence>
          <xsd:element name="documentManagement">
            <xsd:complexType>
              <xsd:all>
                <xsd:element ref="ns1:Comments" minOccurs="0"/>
                <xsd:element ref="ns1:PublishingStartDate" minOccurs="0"/>
                <xsd:element ref="ns1:PublishingExpirationDate" minOccurs="0"/>
                <xsd:element ref="ns1:PublishingContact" minOccurs="0"/>
                <xsd:element ref="ns1:PublishingContactEmail" minOccurs="0"/>
                <xsd:element ref="ns1:PublishingContactName" minOccurs="0"/>
                <xsd:element ref="ns1:PublishingContactPicture" minOccurs="0"/>
                <xsd:element ref="ns1:PublishingPageLayout" minOccurs="0"/>
                <xsd:element ref="ns1:PublishingVariationGroupID" minOccurs="0"/>
                <xsd:element ref="ns1:PublishingVariationRelationshipLinkFieldID" minOccurs="0"/>
                <xsd:element ref="ns1:PublishingRollupImage" minOccurs="0"/>
                <xsd:element ref="ns1:Audience" minOccurs="0"/>
                <xsd:element ref="ns2:_dlc_DocId" minOccurs="0"/>
                <xsd:element ref="ns2:_dlc_DocIdUrl" minOccurs="0"/>
                <xsd:element ref="ns2:_dlc_DocIdPersistId" minOccurs="0"/>
                <xsd:element ref="ns3:TaxKeywordTaxHTField" minOccurs="0"/>
                <xsd:element ref="ns2:TaxCatchAll" minOccurs="0"/>
                <xsd:element ref="ns3:Workflow_x0020_Up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s" ma:index="8" nillable="true" ma:displayName="Comments" ma:internalName="Comments">
      <xsd:simpleType>
        <xsd:restriction base="dms:Note">
          <xsd:maxLength value="255"/>
        </xsd:restriction>
      </xsd:simpleType>
    </xsd:element>
    <xsd:element name="PublishingStartDate" ma:index="9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10" nillable="true" ma:displayName="Scheduling End Date" ma:description="" ma:hidden="true" ma:internalName="PublishingExpirationDate">
      <xsd:simpleType>
        <xsd:restriction base="dms:Unknown"/>
      </xsd:simpleType>
    </xsd:element>
    <xsd:element name="PublishingContact" ma:index="11" nillable="true" ma:displayName="Contact" ma:list="UserInfo" ma:internalName="PublishingContac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ublishingContactEmail" ma:index="12" nillable="true" ma:displayName="Contact E-Mail Address" ma:internalName="PublishingContactEmail">
      <xsd:simpleType>
        <xsd:restriction base="dms:Text">
          <xsd:maxLength value="255"/>
        </xsd:restriction>
      </xsd:simpleType>
    </xsd:element>
    <xsd:element name="PublishingContactName" ma:index="13" nillable="true" ma:displayName="Contact Name" ma:internalName="PublishingContactName">
      <xsd:simpleType>
        <xsd:restriction base="dms:Text">
          <xsd:maxLength value="255"/>
        </xsd:restriction>
      </xsd:simpleType>
    </xsd:element>
    <xsd:element name="PublishingContactPicture" ma:index="14" nillable="true" ma:displayName="Contact Picture" ma:format="Image" ma:internalName="PublishingContact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PageLayout" ma:index="15" nillable="true" ma:displayName="Page Layout" ma:internalName="PublishingPageLayout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VariationGroupID" ma:index="16" nillable="true" ma:displayName="Variation Group ID" ma:internalName="PublishingVariationGroupID">
      <xsd:simpleType>
        <xsd:restriction base="dms:Text">
          <xsd:maxLength value="255"/>
        </xsd:restriction>
      </xsd:simpleType>
    </xsd:element>
    <xsd:element name="PublishingVariationRelationshipLinkFieldID" ma:index="17" nillable="true" ma:displayName="Variation Relationship Link" ma:internalName="PublishingVariationRelationshipLinkFieldID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RollupImage" ma:index="18" nillable="true" ma:displayName="Rollup Image" ma:internalName="PublishingRollupImage">
      <xsd:simpleType>
        <xsd:restriction base="dms:Unknown"/>
      </xsd:simpleType>
    </xsd:element>
    <xsd:element name="Audience" ma:index="19" nillable="true" ma:displayName="Target Audiences" ma:description="" ma:internalName="Audienc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e0cf0f-e8c3-4a36-9391-dc8b31b824a0" elementFormDefault="qualified">
    <xsd:import namespace="http://schemas.microsoft.com/office/2006/documentManagement/types"/>
    <xsd:import namespace="http://schemas.microsoft.com/office/infopath/2007/PartnerControls"/>
    <xsd:element name="_dlc_DocId" ma:index="2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2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TaxCatchAll" ma:index="25" nillable="true" ma:displayName="Taxonomy Catch All Column" ma:hidden="true" ma:list="{8c9df972-46a7-4ba7-8445-d4d1b10779de}" ma:internalName="TaxCatchAll" ma:showField="CatchAllData" ma:web="b0e0cf0f-e8c3-4a36-9391-dc8b31b824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3be5f-7b6a-4fe4-a5cd-bfdf0523161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4" nillable="true" ma:taxonomy="true" ma:internalName="TaxKeywordTaxHTField" ma:taxonomyFieldName="TaxKeyword" ma:displayName="Enterprise Keywords" ma:readOnly="false" ma:fieldId="{23f27201-bee3-471e-b2e7-b64fd8b7ca38}" ma:taxonomyMulti="true" ma:sspId="20d7d4eb-c1f1-44f2-afdd-2675f0a98a81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Workflow_x0020_Update" ma:index="28" nillable="true" ma:displayName="Workflow Update" ma:internalName="Workflow_x0020_Updat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df3be5f-7b6a-4fe4-a5cd-bfdf05231615">
      <Terms xmlns="http://schemas.microsoft.com/office/infopath/2007/PartnerControls"/>
    </TaxKeywordTaxHTField>
    <TaxCatchAll xmlns="b0e0cf0f-e8c3-4a36-9391-dc8b31b824a0"/>
    <PublishingRollupImage xmlns="http://schemas.microsoft.com/sharepoint/v3" xsi:nil="true"/>
    <PublishingContactEmail xmlns="http://schemas.microsoft.com/sharepoint/v3" xsi:nil="true"/>
    <PublishingVariationRelationshipLinkFieldID xmlns="http://schemas.microsoft.com/sharepoint/v3">
      <Url xsi:nil="true"/>
      <Description xsi:nil="true"/>
    </PublishingVariationRelationshipLinkFieldID>
    <PublishingVariationGroupID xmlns="http://schemas.microsoft.com/sharepoint/v3" xsi:nil="true"/>
    <Audience xmlns="http://schemas.microsoft.com/sharepoint/v3" xsi:nil="true"/>
    <_dlc_DocIdPersistId xmlns="b0e0cf0f-e8c3-4a36-9391-dc8b31b824a0" xsi:nil="true"/>
    <PublishingExpirationDate xmlns="http://schemas.microsoft.com/sharepoint/v3" xsi:nil="true"/>
    <PublishingContactPicture xmlns="http://schemas.microsoft.com/sharepoint/v3">
      <Url xsi:nil="true"/>
      <Description xsi:nil="true"/>
    </PublishingContactPicture>
    <Workflow_x0020_Update xmlns="6df3be5f-7b6a-4fe4-a5cd-bfdf05231615" xsi:nil="true"/>
    <PublishingStartDate xmlns="http://schemas.microsoft.com/sharepoint/v3" xsi:nil="true"/>
    <PublishingContact xmlns="http://schemas.microsoft.com/sharepoint/v3">
      <UserInfo>
        <DisplayName/>
        <AccountId xsi:nil="true"/>
        <AccountType/>
      </UserInfo>
    </PublishingContact>
    <PublishingContactName xmlns="http://schemas.microsoft.com/sharepoint/v3" xsi:nil="true"/>
    <Comments xmlns="http://schemas.microsoft.com/sharepoint/v3" xsi:nil="true"/>
    <_dlc_DocId xmlns="b0e0cf0f-e8c3-4a36-9391-dc8b31b824a0">QHCR67PZMRY4-55-6070</_dlc_DocId>
    <_dlc_DocIdUrl xmlns="b0e0cf0f-e8c3-4a36-9391-dc8b31b824a0">
      <Url>https://www.mcu.usmc.mil/historydivision/_layouts/DocIdRedir.aspx?ID=QHCR67PZMRY4-55-6070</Url>
      <Description>QHCR67PZMRY4-55-6070</Description>
    </_dlc_DocIdUrl>
  </documentManagement>
</p:properties>
</file>

<file path=customXml/itemProps1.xml><?xml version="1.0" encoding="utf-8"?>
<ds:datastoreItem xmlns:ds="http://schemas.openxmlformats.org/officeDocument/2006/customXml" ds:itemID="{F5978044-CF3F-4D83-9D8E-AA852431584B}"/>
</file>

<file path=customXml/itemProps2.xml><?xml version="1.0" encoding="utf-8"?>
<ds:datastoreItem xmlns:ds="http://schemas.openxmlformats.org/officeDocument/2006/customXml" ds:itemID="{E8035CC0-004B-45DA-8174-F27AF6E209E0}"/>
</file>

<file path=customXml/itemProps3.xml><?xml version="1.0" encoding="utf-8"?>
<ds:datastoreItem xmlns:ds="http://schemas.openxmlformats.org/officeDocument/2006/customXml" ds:itemID="{F1257F3A-0F25-4527-A060-AEDBA8A32B8A}"/>
</file>

<file path=customXml/itemProps4.xml><?xml version="1.0" encoding="utf-8"?>
<ds:datastoreItem xmlns:ds="http://schemas.openxmlformats.org/officeDocument/2006/customXml" ds:itemID="{423FA7BF-90FF-48B5-8F46-878EE2A18F64}"/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12241</TotalTime>
  <Words>2173</Words>
  <Application>Microsoft Macintosh PowerPoint</Application>
  <PresentationFormat>Custom</PresentationFormat>
  <Paragraphs>300</Paragraphs>
  <Slides>42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View</vt:lpstr>
      <vt:lpstr>The Battle of Belleau Wood  1-26 June 1918 </vt:lpstr>
      <vt:lpstr>Lecture Outline</vt:lpstr>
      <vt:lpstr>Introduction:  Time, Places, and Opposing Forces</vt:lpstr>
      <vt:lpstr>Germany’s Last Offensive: Spring 1918  </vt:lpstr>
      <vt:lpstr>PowerPoint Presentation</vt:lpstr>
      <vt:lpstr>Simple Order of Battle and Tables of Organization (T/O)</vt:lpstr>
      <vt:lpstr>Chronology/Phases of the Battle </vt:lpstr>
      <vt:lpstr>PowerPoint Presentation</vt:lpstr>
      <vt:lpstr>German advance halted between 1 and 5 June </vt:lpstr>
      <vt:lpstr>Phase I: 1-9 June Through the Wheat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II: 10-18 June Into the Woods </vt:lpstr>
      <vt:lpstr>PowerPoint Presentation</vt:lpstr>
      <vt:lpstr>PowerPoint Presentation</vt:lpstr>
      <vt:lpstr>Phase II Fighting in the Woods  </vt:lpstr>
      <vt:lpstr>Phase II Fighting in the Woods </vt:lpstr>
      <vt:lpstr>PowerPoint Presentation</vt:lpstr>
      <vt:lpstr>PowerPoint Presentation</vt:lpstr>
      <vt:lpstr>Phase III: 19-26 June Bois de la Brigade de Marine </vt:lpstr>
      <vt:lpstr>PowerPoint Presentation</vt:lpstr>
      <vt:lpstr>Effects of Artillery Fire on the Wood</vt:lpstr>
      <vt:lpstr>Phase III Final Assaults</vt:lpstr>
      <vt:lpstr>The morning of 26 June, 3/5’s Battalion Commander, Major Maurice Shearer, sent a message to General Harbord: “Belleau Woods now U.S. Marine Corps’ entirely.” </vt:lpstr>
      <vt:lpstr>Conclusion </vt:lpstr>
      <vt:lpstr>Casualties: 4th Brigade</vt:lpstr>
      <vt:lpstr>German Casualties </vt:lpstr>
      <vt:lpstr>Medals of Honor</vt:lpstr>
      <vt:lpstr>Strategic Significance</vt:lpstr>
      <vt:lpstr>Significance of the battle for the Marine Corps </vt:lpstr>
      <vt:lpstr>Significance for the Marine Corps . . .</vt:lpstr>
      <vt:lpstr>Significance for the Marine Corps . . .</vt:lpstr>
      <vt:lpstr>Future leaders of the Marine Corps </vt:lpstr>
      <vt:lpstr>Future Commandants who fought at Belleau Wood  </vt:lpstr>
      <vt:lpstr>Division Commanders at Iwo Jima who fought at Belleau Wood </vt:lpstr>
      <vt:lpstr>Other Notable Participants </vt:lpstr>
      <vt:lpstr>                 </vt:lpstr>
      <vt:lpstr>Marine Image and Public Relations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Battle of Belleau Wood</dc:title>
  <dc:creator>Annette</dc:creator>
  <cp:lastModifiedBy>Greg Macheak</cp:lastModifiedBy>
  <cp:revision>287</cp:revision>
  <cp:lastPrinted>2015-09-11T15:54:47Z</cp:lastPrinted>
  <dcterms:created xsi:type="dcterms:W3CDTF">2015-05-26T11:31:35Z</dcterms:created>
  <dcterms:modified xsi:type="dcterms:W3CDTF">2015-09-18T13:36:54Z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0x010100C568DB52D9D0A14D9B2FDCC96666E9F2007948130EC3DB064584E219954237AF390007ECC41C0154F44198C6F31C73704FB7</vt:lpwstr>
  </property>
  <property fmtid="{D5CDD505-2E9C-101B-9397-08002B2CF9AE}" pid="3" name="_dlc_DocIdItemGuid">
    <vt:lpwstr>0f2953a8-cfdc-41f1-a165-8222bddb5222</vt:lpwstr>
  </property>
</Properties>
</file>